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3"/>
  </p:notesMasterIdLst>
  <p:sldIdLst>
    <p:sldId id="281" r:id="rId2"/>
    <p:sldId id="258" r:id="rId3"/>
    <p:sldId id="259" r:id="rId4"/>
    <p:sldId id="260" r:id="rId5"/>
    <p:sldId id="261" r:id="rId6"/>
    <p:sldId id="277" r:id="rId7"/>
    <p:sldId id="278" r:id="rId8"/>
    <p:sldId id="279" r:id="rId9"/>
    <p:sldId id="280" r:id="rId10"/>
    <p:sldId id="263" r:id="rId11"/>
    <p:sldId id="264" r:id="rId12"/>
    <p:sldId id="268" r:id="rId13"/>
    <p:sldId id="269" r:id="rId14"/>
    <p:sldId id="270" r:id="rId15"/>
    <p:sldId id="265" r:id="rId16"/>
    <p:sldId id="271" r:id="rId17"/>
    <p:sldId id="272" r:id="rId18"/>
    <p:sldId id="273" r:id="rId19"/>
    <p:sldId id="274" r:id="rId20"/>
    <p:sldId id="266"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3AAF8EF-10D0-47D6-9BA6-E45597459BBB}">
          <p14:sldIdLst>
            <p14:sldId id="281"/>
            <p14:sldId id="258"/>
            <p14:sldId id="259"/>
            <p14:sldId id="260"/>
            <p14:sldId id="261"/>
            <p14:sldId id="277"/>
            <p14:sldId id="278"/>
            <p14:sldId id="279"/>
            <p14:sldId id="280"/>
            <p14:sldId id="263"/>
            <p14:sldId id="264"/>
            <p14:sldId id="268"/>
            <p14:sldId id="269"/>
            <p14:sldId id="270"/>
            <p14:sldId id="265"/>
            <p14:sldId id="271"/>
            <p14:sldId id="272"/>
            <p14:sldId id="273"/>
            <p14:sldId id="274"/>
            <p14:sldId id="266"/>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D5006-C468-4C87-BE59-080023FA09C6}" v="21" dt="2023-01-08T11:03:21.149"/>
    <p1510:client id="{ABC6307B-B60B-454A-976B-DDCE970DFD28}" v="1" dt="2023-01-08T14:14:07.869"/>
    <p1510:client id="{FB37FD28-D53E-40B1-B35C-C5CE9C49F457}" v="15" dt="2023-01-09T09:21:20.04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1560" autoAdjust="0"/>
  </p:normalViewPr>
  <p:slideViewPr>
    <p:cSldViewPr snapToGrid="0">
      <p:cViewPr varScale="1">
        <p:scale>
          <a:sx n="59" d="100"/>
          <a:sy n="59" d="100"/>
        </p:scale>
        <p:origin x="1613" y="53"/>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a Pala" userId="f0133cc1-7ddc-4617-95f3-a1b241401a99" providerId="ADAL" clId="{ABC6307B-B60B-454A-976B-DDCE970DFD28}"/>
    <pc:docChg chg="custSel modSld">
      <pc:chgData name="Silvia Pala" userId="f0133cc1-7ddc-4617-95f3-a1b241401a99" providerId="ADAL" clId="{ABC6307B-B60B-454A-976B-DDCE970DFD28}" dt="2023-01-08T15:03:27.659" v="123" actId="6549"/>
      <pc:docMkLst>
        <pc:docMk/>
      </pc:docMkLst>
      <pc:sldChg chg="modNotesTx">
        <pc:chgData name="Silvia Pala" userId="f0133cc1-7ddc-4617-95f3-a1b241401a99" providerId="ADAL" clId="{ABC6307B-B60B-454A-976B-DDCE970DFD28}" dt="2023-01-08T14:43:40.940" v="12" actId="255"/>
        <pc:sldMkLst>
          <pc:docMk/>
          <pc:sldMk cId="2387966906" sldId="261"/>
        </pc:sldMkLst>
      </pc:sldChg>
      <pc:sldChg chg="modNotesTx">
        <pc:chgData name="Silvia Pala" userId="f0133cc1-7ddc-4617-95f3-a1b241401a99" providerId="ADAL" clId="{ABC6307B-B60B-454A-976B-DDCE970DFD28}" dt="2023-01-08T14:57:36.039" v="119" actId="20577"/>
        <pc:sldMkLst>
          <pc:docMk/>
          <pc:sldMk cId="616837162" sldId="263"/>
        </pc:sldMkLst>
      </pc:sldChg>
      <pc:sldChg chg="modNotesTx">
        <pc:chgData name="Silvia Pala" userId="f0133cc1-7ddc-4617-95f3-a1b241401a99" providerId="ADAL" clId="{ABC6307B-B60B-454A-976B-DDCE970DFD28}" dt="2023-01-08T15:03:27.659" v="123" actId="6549"/>
        <pc:sldMkLst>
          <pc:docMk/>
          <pc:sldMk cId="2346385826" sldId="276"/>
        </pc:sldMkLst>
      </pc:sldChg>
      <pc:sldChg chg="modNotesTx">
        <pc:chgData name="Silvia Pala" userId="f0133cc1-7ddc-4617-95f3-a1b241401a99" providerId="ADAL" clId="{ABC6307B-B60B-454A-976B-DDCE970DFD28}" dt="2023-01-08T14:44:41.579" v="14" actId="20577"/>
        <pc:sldMkLst>
          <pc:docMk/>
          <pc:sldMk cId="1558746304" sldId="277"/>
        </pc:sldMkLst>
      </pc:sldChg>
      <pc:sldChg chg="modNotesTx">
        <pc:chgData name="Silvia Pala" userId="f0133cc1-7ddc-4617-95f3-a1b241401a99" providerId="ADAL" clId="{ABC6307B-B60B-454A-976B-DDCE970DFD28}" dt="2023-01-08T14:45:23.199" v="58" actId="20577"/>
        <pc:sldMkLst>
          <pc:docMk/>
          <pc:sldMk cId="1096830046" sldId="278"/>
        </pc:sldMkLst>
      </pc:sldChg>
      <pc:sldChg chg="modNotesTx">
        <pc:chgData name="Silvia Pala" userId="f0133cc1-7ddc-4617-95f3-a1b241401a99" providerId="ADAL" clId="{ABC6307B-B60B-454A-976B-DDCE970DFD28}" dt="2023-01-08T14:46:27.215" v="65" actId="20577"/>
        <pc:sldMkLst>
          <pc:docMk/>
          <pc:sldMk cId="3969320904" sldId="279"/>
        </pc:sldMkLst>
      </pc:sldChg>
      <pc:sldChg chg="modSp">
        <pc:chgData name="Silvia Pala" userId="f0133cc1-7ddc-4617-95f3-a1b241401a99" providerId="ADAL" clId="{ABC6307B-B60B-454A-976B-DDCE970DFD28}" dt="2023-01-08T14:14:07.868" v="0" actId="207"/>
        <pc:sldMkLst>
          <pc:docMk/>
          <pc:sldMk cId="3042670274" sldId="280"/>
        </pc:sldMkLst>
        <pc:graphicFrameChg chg="mod">
          <ac:chgData name="Silvia Pala" userId="f0133cc1-7ddc-4617-95f3-a1b241401a99" providerId="ADAL" clId="{ABC6307B-B60B-454A-976B-DDCE970DFD28}" dt="2023-01-08T14:14:07.868" v="0" actId="207"/>
          <ac:graphicFrameMkLst>
            <pc:docMk/>
            <pc:sldMk cId="3042670274" sldId="280"/>
            <ac:graphicFrameMk id="10" creationId="{743E8DD0-DB6E-DFBF-6778-5B645EA477D7}"/>
          </ac:graphicFrameMkLst>
        </pc:graphicFrameChg>
      </pc:sldChg>
    </pc:docChg>
  </pc:docChgLst>
  <pc:docChgLst>
    <pc:chgData name="Silvia Pala" userId="f0133cc1-7ddc-4617-95f3-a1b241401a99" providerId="ADAL" clId="{975D5006-C468-4C87-BE59-080023FA09C6}"/>
    <pc:docChg chg="undo redo custSel addSld delSld modSld modSection">
      <pc:chgData name="Silvia Pala" userId="f0133cc1-7ddc-4617-95f3-a1b241401a99" providerId="ADAL" clId="{975D5006-C468-4C87-BE59-080023FA09C6}" dt="2023-01-08T11:13:26.308" v="174"/>
      <pc:docMkLst>
        <pc:docMk/>
      </pc:docMkLst>
      <pc:sldChg chg="addSp delSp modSp mod">
        <pc:chgData name="Silvia Pala" userId="f0133cc1-7ddc-4617-95f3-a1b241401a99" providerId="ADAL" clId="{975D5006-C468-4C87-BE59-080023FA09C6}" dt="2023-01-08T10:58:33.499" v="15" actId="931"/>
        <pc:sldMkLst>
          <pc:docMk/>
          <pc:sldMk cId="3911354443" sldId="258"/>
        </pc:sldMkLst>
        <pc:spChg chg="add del mod">
          <ac:chgData name="Silvia Pala" userId="f0133cc1-7ddc-4617-95f3-a1b241401a99" providerId="ADAL" clId="{975D5006-C468-4C87-BE59-080023FA09C6}" dt="2023-01-08T10:58:33.499" v="15" actId="931"/>
          <ac:spMkLst>
            <pc:docMk/>
            <pc:sldMk cId="3911354443" sldId="258"/>
            <ac:spMk id="7" creationId="{4D9862F3-80C6-0AAD-913B-871A00A280ED}"/>
          </ac:spMkLst>
        </pc:spChg>
        <pc:picChg chg="del">
          <ac:chgData name="Silvia Pala" userId="f0133cc1-7ddc-4617-95f3-a1b241401a99" providerId="ADAL" clId="{975D5006-C468-4C87-BE59-080023FA09C6}" dt="2023-01-08T10:56:12.878" v="0" actId="478"/>
          <ac:picMkLst>
            <pc:docMk/>
            <pc:sldMk cId="3911354443" sldId="258"/>
            <ac:picMk id="6" creationId="{17211509-AD95-BFEB-81A9-2C0915E92F68}"/>
          </ac:picMkLst>
        </pc:picChg>
        <pc:picChg chg="add del mod">
          <ac:chgData name="Silvia Pala" userId="f0133cc1-7ddc-4617-95f3-a1b241401a99" providerId="ADAL" clId="{975D5006-C468-4C87-BE59-080023FA09C6}" dt="2023-01-08T10:56:15.228" v="2"/>
          <ac:picMkLst>
            <pc:docMk/>
            <pc:sldMk cId="3911354443" sldId="258"/>
            <ac:picMk id="8" creationId="{B465C2E2-676A-BDEC-46E9-4B8FEA20B26D}"/>
          </ac:picMkLst>
        </pc:picChg>
        <pc:picChg chg="add del mod">
          <ac:chgData name="Silvia Pala" userId="f0133cc1-7ddc-4617-95f3-a1b241401a99" providerId="ADAL" clId="{975D5006-C468-4C87-BE59-080023FA09C6}" dt="2023-01-08T10:57:46.746" v="13"/>
          <ac:picMkLst>
            <pc:docMk/>
            <pc:sldMk cId="3911354443" sldId="258"/>
            <ac:picMk id="9" creationId="{8796EEE0-57AA-79B5-63EB-FC3CBCC9E2C0}"/>
          </ac:picMkLst>
        </pc:picChg>
        <pc:picChg chg="add mod">
          <ac:chgData name="Silvia Pala" userId="f0133cc1-7ddc-4617-95f3-a1b241401a99" providerId="ADAL" clId="{975D5006-C468-4C87-BE59-080023FA09C6}" dt="2023-01-08T10:58:33.499" v="15" actId="931"/>
          <ac:picMkLst>
            <pc:docMk/>
            <pc:sldMk cId="3911354443" sldId="258"/>
            <ac:picMk id="11" creationId="{CE09D45D-A60B-E120-93A0-6A8532D884E6}"/>
          </ac:picMkLst>
        </pc:picChg>
      </pc:sldChg>
      <pc:sldChg chg="addSp delSp modSp mod">
        <pc:chgData name="Silvia Pala" userId="f0133cc1-7ddc-4617-95f3-a1b241401a99" providerId="ADAL" clId="{975D5006-C468-4C87-BE59-080023FA09C6}" dt="2023-01-08T10:58:42.378" v="17" actId="931"/>
        <pc:sldMkLst>
          <pc:docMk/>
          <pc:sldMk cId="3615513092" sldId="259"/>
        </pc:sldMkLst>
        <pc:spChg chg="add del mod">
          <ac:chgData name="Silvia Pala" userId="f0133cc1-7ddc-4617-95f3-a1b241401a99" providerId="ADAL" clId="{975D5006-C468-4C87-BE59-080023FA09C6}" dt="2023-01-08T10:57:45.728" v="11" actId="478"/>
          <ac:spMkLst>
            <pc:docMk/>
            <pc:sldMk cId="3615513092" sldId="259"/>
            <ac:spMk id="7" creationId="{32208A82-2522-85A0-0A47-1E4DCD491BB4}"/>
          </ac:spMkLst>
        </pc:spChg>
        <pc:spChg chg="add del mod">
          <ac:chgData name="Silvia Pala" userId="f0133cc1-7ddc-4617-95f3-a1b241401a99" providerId="ADAL" clId="{975D5006-C468-4C87-BE59-080023FA09C6}" dt="2023-01-08T10:58:42.378" v="17" actId="931"/>
          <ac:spMkLst>
            <pc:docMk/>
            <pc:sldMk cId="3615513092" sldId="259"/>
            <ac:spMk id="11" creationId="{9704A0EB-91CC-4287-C8E1-AB7F5E5B0F5F}"/>
          </ac:spMkLst>
        </pc:spChg>
        <pc:picChg chg="add del">
          <ac:chgData name="Silvia Pala" userId="f0133cc1-7ddc-4617-95f3-a1b241401a99" providerId="ADAL" clId="{975D5006-C468-4C87-BE59-080023FA09C6}" dt="2023-01-08T10:58:38.431" v="16" actId="478"/>
          <ac:picMkLst>
            <pc:docMk/>
            <pc:sldMk cId="3615513092" sldId="259"/>
            <ac:picMk id="8" creationId="{2D874399-DC43-3F8B-E8ED-9211C2BEAAFE}"/>
          </ac:picMkLst>
        </pc:picChg>
        <pc:picChg chg="add del mod">
          <ac:chgData name="Silvia Pala" userId="f0133cc1-7ddc-4617-95f3-a1b241401a99" providerId="ADAL" clId="{975D5006-C468-4C87-BE59-080023FA09C6}" dt="2023-01-08T10:57:36.823" v="10"/>
          <ac:picMkLst>
            <pc:docMk/>
            <pc:sldMk cId="3615513092" sldId="259"/>
            <ac:picMk id="9" creationId="{AA2E8D1A-AF2E-986B-80AD-24B80E41F160}"/>
          </ac:picMkLst>
        </pc:picChg>
        <pc:picChg chg="add mod">
          <ac:chgData name="Silvia Pala" userId="f0133cc1-7ddc-4617-95f3-a1b241401a99" providerId="ADAL" clId="{975D5006-C468-4C87-BE59-080023FA09C6}" dt="2023-01-08T10:58:42.378" v="17" actId="931"/>
          <ac:picMkLst>
            <pc:docMk/>
            <pc:sldMk cId="3615513092" sldId="259"/>
            <ac:picMk id="13" creationId="{C8CCC050-5AFB-1999-70D3-00B0302C6997}"/>
          </ac:picMkLst>
        </pc:picChg>
      </pc:sldChg>
      <pc:sldChg chg="addSp delSp modSp mod">
        <pc:chgData name="Silvia Pala" userId="f0133cc1-7ddc-4617-95f3-a1b241401a99" providerId="ADAL" clId="{975D5006-C468-4C87-BE59-080023FA09C6}" dt="2023-01-08T10:58:56.321" v="23" actId="931"/>
        <pc:sldMkLst>
          <pc:docMk/>
          <pc:sldMk cId="1534762651" sldId="260"/>
        </pc:sldMkLst>
        <pc:spChg chg="add del mod">
          <ac:chgData name="Silvia Pala" userId="f0133cc1-7ddc-4617-95f3-a1b241401a99" providerId="ADAL" clId="{975D5006-C468-4C87-BE59-080023FA09C6}" dt="2023-01-08T10:58:56.321" v="23" actId="931"/>
          <ac:spMkLst>
            <pc:docMk/>
            <pc:sldMk cId="1534762651" sldId="260"/>
            <ac:spMk id="7" creationId="{62886CB9-EA41-2D29-9CD0-2DC75E49554D}"/>
          </ac:spMkLst>
        </pc:spChg>
        <pc:picChg chg="add del">
          <ac:chgData name="Silvia Pala" userId="f0133cc1-7ddc-4617-95f3-a1b241401a99" providerId="ADAL" clId="{975D5006-C468-4C87-BE59-080023FA09C6}" dt="2023-01-08T10:58:55.826" v="22" actId="478"/>
          <ac:picMkLst>
            <pc:docMk/>
            <pc:sldMk cId="1534762651" sldId="260"/>
            <ac:picMk id="9" creationId="{6FB0A883-A577-92E1-A62C-0B5DBE5BDC26}"/>
          </ac:picMkLst>
        </pc:picChg>
        <pc:picChg chg="add del mod">
          <ac:chgData name="Silvia Pala" userId="f0133cc1-7ddc-4617-95f3-a1b241401a99" providerId="ADAL" clId="{975D5006-C468-4C87-BE59-080023FA09C6}" dt="2023-01-08T10:58:56.321" v="23" actId="931"/>
          <ac:picMkLst>
            <pc:docMk/>
            <pc:sldMk cId="1534762651" sldId="260"/>
            <ac:picMk id="10" creationId="{F6A17CBD-D565-67FB-F228-C9A7793A2300}"/>
          </ac:picMkLst>
        </pc:picChg>
      </pc:sldChg>
      <pc:sldChg chg="addSp delSp modSp mod modNotesTx">
        <pc:chgData name="Silvia Pala" userId="f0133cc1-7ddc-4617-95f3-a1b241401a99" providerId="ADAL" clId="{975D5006-C468-4C87-BE59-080023FA09C6}" dt="2023-01-08T11:06:37.562" v="74"/>
        <pc:sldMkLst>
          <pc:docMk/>
          <pc:sldMk cId="2387966906" sldId="261"/>
        </pc:sldMkLst>
        <pc:spChg chg="mod">
          <ac:chgData name="Silvia Pala" userId="f0133cc1-7ddc-4617-95f3-a1b241401a99" providerId="ADAL" clId="{975D5006-C468-4C87-BE59-080023FA09C6}" dt="2023-01-08T10:59:22.260" v="29"/>
          <ac:spMkLst>
            <pc:docMk/>
            <pc:sldMk cId="2387966906" sldId="261"/>
            <ac:spMk id="3" creationId="{4429ADE6-6702-82AE-AFC1-57D895FE0CA6}"/>
          </ac:spMkLst>
        </pc:spChg>
        <pc:spChg chg="del">
          <ac:chgData name="Silvia Pala" userId="f0133cc1-7ddc-4617-95f3-a1b241401a99" providerId="ADAL" clId="{975D5006-C468-4C87-BE59-080023FA09C6}" dt="2023-01-08T10:59:26.875" v="30" actId="931"/>
          <ac:spMkLst>
            <pc:docMk/>
            <pc:sldMk cId="2387966906" sldId="261"/>
            <ac:spMk id="4" creationId="{4C93EBE2-40A8-4A58-A662-B832B6C8394B}"/>
          </ac:spMkLst>
        </pc:spChg>
        <pc:picChg chg="add mod">
          <ac:chgData name="Silvia Pala" userId="f0133cc1-7ddc-4617-95f3-a1b241401a99" providerId="ADAL" clId="{975D5006-C468-4C87-BE59-080023FA09C6}" dt="2023-01-08T10:59:26.875" v="30" actId="931"/>
          <ac:picMkLst>
            <pc:docMk/>
            <pc:sldMk cId="2387966906" sldId="261"/>
            <ac:picMk id="8" creationId="{CF6188ED-1278-54CF-A5F1-B9761B068A1B}"/>
          </ac:picMkLst>
        </pc:picChg>
      </pc:sldChg>
      <pc:sldChg chg="modSp del mod">
        <pc:chgData name="Silvia Pala" userId="f0133cc1-7ddc-4617-95f3-a1b241401a99" providerId="ADAL" clId="{975D5006-C468-4C87-BE59-080023FA09C6}" dt="2023-01-08T11:02:58.601" v="63" actId="2696"/>
        <pc:sldMkLst>
          <pc:docMk/>
          <pc:sldMk cId="3068952288" sldId="262"/>
        </pc:sldMkLst>
        <pc:spChg chg="mod">
          <ac:chgData name="Silvia Pala" userId="f0133cc1-7ddc-4617-95f3-a1b241401a99" providerId="ADAL" clId="{975D5006-C468-4C87-BE59-080023FA09C6}" dt="2023-01-08T11:01:55.013" v="61"/>
          <ac:spMkLst>
            <pc:docMk/>
            <pc:sldMk cId="3068952288" sldId="262"/>
            <ac:spMk id="7" creationId="{A0313898-B5E6-FD16-BB64-5BEEB3FDD8E3}"/>
          </ac:spMkLst>
        </pc:spChg>
      </pc:sldChg>
      <pc:sldChg chg="addSp delSp modSp mod modNotesTx">
        <pc:chgData name="Silvia Pala" userId="f0133cc1-7ddc-4617-95f3-a1b241401a99" providerId="ADAL" clId="{975D5006-C468-4C87-BE59-080023FA09C6}" dt="2023-01-08T11:13:26.308" v="174"/>
        <pc:sldMkLst>
          <pc:docMk/>
          <pc:sldMk cId="616837162" sldId="263"/>
        </pc:sldMkLst>
        <pc:spChg chg="mod">
          <ac:chgData name="Silvia Pala" userId="f0133cc1-7ddc-4617-95f3-a1b241401a99" providerId="ADAL" clId="{975D5006-C468-4C87-BE59-080023FA09C6}" dt="2023-01-08T11:03:37.033" v="73"/>
          <ac:spMkLst>
            <pc:docMk/>
            <pc:sldMk cId="616837162" sldId="263"/>
            <ac:spMk id="6" creationId="{C80072F3-5290-A1B1-74E4-ED69C98F86D4}"/>
          </ac:spMkLst>
        </pc:spChg>
        <pc:spChg chg="del">
          <ac:chgData name="Silvia Pala" userId="f0133cc1-7ddc-4617-95f3-a1b241401a99" providerId="ADAL" clId="{975D5006-C468-4C87-BE59-080023FA09C6}" dt="2023-01-08T11:03:21.148" v="64" actId="931"/>
          <ac:spMkLst>
            <pc:docMk/>
            <pc:sldMk cId="616837162" sldId="263"/>
            <ac:spMk id="7" creationId="{FB17A5B1-AB93-562A-4D11-91DBC37948BD}"/>
          </ac:spMkLst>
        </pc:spChg>
        <pc:picChg chg="add mod">
          <ac:chgData name="Silvia Pala" userId="f0133cc1-7ddc-4617-95f3-a1b241401a99" providerId="ADAL" clId="{975D5006-C468-4C87-BE59-080023FA09C6}" dt="2023-01-08T11:03:21.148" v="64" actId="931"/>
          <ac:picMkLst>
            <pc:docMk/>
            <pc:sldMk cId="616837162" sldId="263"/>
            <ac:picMk id="8" creationId="{43198BAC-220D-DD09-F3DB-9406186A8EC8}"/>
          </ac:picMkLst>
        </pc:picChg>
      </pc:sldChg>
      <pc:sldChg chg="addSp delSp modSp new mod modNotesTx">
        <pc:chgData name="Silvia Pala" userId="f0133cc1-7ddc-4617-95f3-a1b241401a99" providerId="ADAL" clId="{975D5006-C468-4C87-BE59-080023FA09C6}" dt="2023-01-08T11:08:25.978" v="89" actId="6549"/>
        <pc:sldMkLst>
          <pc:docMk/>
          <pc:sldMk cId="1558746304" sldId="277"/>
        </pc:sldMkLst>
        <pc:spChg chg="mod">
          <ac:chgData name="Silvia Pala" userId="f0133cc1-7ddc-4617-95f3-a1b241401a99" providerId="ADAL" clId="{975D5006-C468-4C87-BE59-080023FA09C6}" dt="2023-01-08T10:59:56.479" v="34"/>
          <ac:spMkLst>
            <pc:docMk/>
            <pc:sldMk cId="1558746304" sldId="277"/>
            <ac:spMk id="2" creationId="{753ACD45-6D6E-556F-333D-758BA49DA1FC}"/>
          </ac:spMkLst>
        </pc:spChg>
        <pc:spChg chg="mod">
          <ac:chgData name="Silvia Pala" userId="f0133cc1-7ddc-4617-95f3-a1b241401a99" providerId="ADAL" clId="{975D5006-C468-4C87-BE59-080023FA09C6}" dt="2023-01-08T11:00:07.312" v="40"/>
          <ac:spMkLst>
            <pc:docMk/>
            <pc:sldMk cId="1558746304" sldId="277"/>
            <ac:spMk id="3" creationId="{4DF379E8-FA39-1A40-9F2C-B1941B5120BF}"/>
          </ac:spMkLst>
        </pc:spChg>
        <pc:spChg chg="del">
          <ac:chgData name="Silvia Pala" userId="f0133cc1-7ddc-4617-95f3-a1b241401a99" providerId="ADAL" clId="{975D5006-C468-4C87-BE59-080023FA09C6}" dt="2023-01-08T11:00:10.918" v="41" actId="931"/>
          <ac:spMkLst>
            <pc:docMk/>
            <pc:sldMk cId="1558746304" sldId="277"/>
            <ac:spMk id="4" creationId="{A9C69C13-A888-FEFF-A79C-2453546B3C45}"/>
          </ac:spMkLst>
        </pc:spChg>
        <pc:spChg chg="add mod">
          <ac:chgData name="Silvia Pala" userId="f0133cc1-7ddc-4617-95f3-a1b241401a99" providerId="ADAL" clId="{975D5006-C468-4C87-BE59-080023FA09C6}" dt="2023-01-08T11:01:21.881" v="56"/>
          <ac:spMkLst>
            <pc:docMk/>
            <pc:sldMk cId="1558746304" sldId="277"/>
            <ac:spMk id="9" creationId="{1A04150A-EB00-5B60-E29B-1EFEB72836AF}"/>
          </ac:spMkLst>
        </pc:spChg>
        <pc:spChg chg="add mod">
          <ac:chgData name="Silvia Pala" userId="f0133cc1-7ddc-4617-95f3-a1b241401a99" providerId="ADAL" clId="{975D5006-C468-4C87-BE59-080023FA09C6}" dt="2023-01-08T11:01:27.461" v="57"/>
          <ac:spMkLst>
            <pc:docMk/>
            <pc:sldMk cId="1558746304" sldId="277"/>
            <ac:spMk id="10" creationId="{6C436A95-5C2C-69A9-3434-0159EFC9F482}"/>
          </ac:spMkLst>
        </pc:spChg>
        <pc:picChg chg="add mod">
          <ac:chgData name="Silvia Pala" userId="f0133cc1-7ddc-4617-95f3-a1b241401a99" providerId="ADAL" clId="{975D5006-C468-4C87-BE59-080023FA09C6}" dt="2023-01-08T11:00:10.918" v="41" actId="931"/>
          <ac:picMkLst>
            <pc:docMk/>
            <pc:sldMk cId="1558746304" sldId="277"/>
            <ac:picMk id="8" creationId="{87927922-E091-C242-ABBB-23F3E44BC598}"/>
          </ac:picMkLst>
        </pc:picChg>
      </pc:sldChg>
      <pc:sldChg chg="addSp delSp modSp new mod modNotesTx">
        <pc:chgData name="Silvia Pala" userId="f0133cc1-7ddc-4617-95f3-a1b241401a99" providerId="ADAL" clId="{975D5006-C468-4C87-BE59-080023FA09C6}" dt="2023-01-08T11:09:05.177" v="105" actId="20577"/>
        <pc:sldMkLst>
          <pc:docMk/>
          <pc:sldMk cId="1096830046" sldId="278"/>
        </pc:sldMkLst>
        <pc:spChg chg="mod">
          <ac:chgData name="Silvia Pala" userId="f0133cc1-7ddc-4617-95f3-a1b241401a99" providerId="ADAL" clId="{975D5006-C468-4C87-BE59-080023FA09C6}" dt="2023-01-08T11:00:26.157" v="42"/>
          <ac:spMkLst>
            <pc:docMk/>
            <pc:sldMk cId="1096830046" sldId="278"/>
            <ac:spMk id="2" creationId="{68EF1E5A-F773-6A66-504B-580317F0E63F}"/>
          </ac:spMkLst>
        </pc:spChg>
        <pc:spChg chg="mod">
          <ac:chgData name="Silvia Pala" userId="f0133cc1-7ddc-4617-95f3-a1b241401a99" providerId="ADAL" clId="{975D5006-C468-4C87-BE59-080023FA09C6}" dt="2023-01-08T11:00:34.607" v="48"/>
          <ac:spMkLst>
            <pc:docMk/>
            <pc:sldMk cId="1096830046" sldId="278"/>
            <ac:spMk id="3" creationId="{FE61EF2E-FEC5-560F-99CA-0CCFF8829AB9}"/>
          </ac:spMkLst>
        </pc:spChg>
        <pc:spChg chg="del">
          <ac:chgData name="Silvia Pala" userId="f0133cc1-7ddc-4617-95f3-a1b241401a99" providerId="ADAL" clId="{975D5006-C468-4C87-BE59-080023FA09C6}" dt="2023-01-08T11:00:38.199" v="49" actId="931"/>
          <ac:spMkLst>
            <pc:docMk/>
            <pc:sldMk cId="1096830046" sldId="278"/>
            <ac:spMk id="4" creationId="{F1B13351-C008-7948-22F2-77E131D3BA6F}"/>
          </ac:spMkLst>
        </pc:spChg>
        <pc:spChg chg="add mod">
          <ac:chgData name="Silvia Pala" userId="f0133cc1-7ddc-4617-95f3-a1b241401a99" providerId="ADAL" clId="{975D5006-C468-4C87-BE59-080023FA09C6}" dt="2023-01-08T11:01:35.783" v="58"/>
          <ac:spMkLst>
            <pc:docMk/>
            <pc:sldMk cId="1096830046" sldId="278"/>
            <ac:spMk id="9" creationId="{8AA4C4F1-0E93-33AF-7503-EA664C002A7A}"/>
          </ac:spMkLst>
        </pc:spChg>
        <pc:picChg chg="add mod">
          <ac:chgData name="Silvia Pala" userId="f0133cc1-7ddc-4617-95f3-a1b241401a99" providerId="ADAL" clId="{975D5006-C468-4C87-BE59-080023FA09C6}" dt="2023-01-08T11:00:38.199" v="49" actId="931"/>
          <ac:picMkLst>
            <pc:docMk/>
            <pc:sldMk cId="1096830046" sldId="278"/>
            <ac:picMk id="8" creationId="{1A95630B-A579-1532-7E8B-671FA452D04F}"/>
          </ac:picMkLst>
        </pc:picChg>
      </pc:sldChg>
      <pc:sldChg chg="addSp delSp modSp new mod modNotesTx">
        <pc:chgData name="Silvia Pala" userId="f0133cc1-7ddc-4617-95f3-a1b241401a99" providerId="ADAL" clId="{975D5006-C468-4C87-BE59-080023FA09C6}" dt="2023-01-08T11:09:56.922" v="172" actId="20577"/>
        <pc:sldMkLst>
          <pc:docMk/>
          <pc:sldMk cId="3969320904" sldId="279"/>
        </pc:sldMkLst>
        <pc:spChg chg="mod">
          <ac:chgData name="Silvia Pala" userId="f0133cc1-7ddc-4617-95f3-a1b241401a99" providerId="ADAL" clId="{975D5006-C468-4C87-BE59-080023FA09C6}" dt="2023-01-08T11:00:54.743" v="50"/>
          <ac:spMkLst>
            <pc:docMk/>
            <pc:sldMk cId="3969320904" sldId="279"/>
            <ac:spMk id="2" creationId="{127EF3C0-D906-1760-3D0C-D1E09730654E}"/>
          </ac:spMkLst>
        </pc:spChg>
        <pc:spChg chg="mod">
          <ac:chgData name="Silvia Pala" userId="f0133cc1-7ddc-4617-95f3-a1b241401a99" providerId="ADAL" clId="{975D5006-C468-4C87-BE59-080023FA09C6}" dt="2023-01-08T11:01:03.159" v="54"/>
          <ac:spMkLst>
            <pc:docMk/>
            <pc:sldMk cId="3969320904" sldId="279"/>
            <ac:spMk id="3" creationId="{59ED2035-E571-A4DE-C9F4-E5D4E911F3DE}"/>
          </ac:spMkLst>
        </pc:spChg>
        <pc:spChg chg="del">
          <ac:chgData name="Silvia Pala" userId="f0133cc1-7ddc-4617-95f3-a1b241401a99" providerId="ADAL" clId="{975D5006-C468-4C87-BE59-080023FA09C6}" dt="2023-01-08T11:01:07.546" v="55" actId="931"/>
          <ac:spMkLst>
            <pc:docMk/>
            <pc:sldMk cId="3969320904" sldId="279"/>
            <ac:spMk id="4" creationId="{801DA50A-E3E5-EC4E-A46B-B91EED9A9228}"/>
          </ac:spMkLst>
        </pc:spChg>
        <pc:spChg chg="add mod">
          <ac:chgData name="Silvia Pala" userId="f0133cc1-7ddc-4617-95f3-a1b241401a99" providerId="ADAL" clId="{975D5006-C468-4C87-BE59-080023FA09C6}" dt="2023-01-08T11:01:42.589" v="59"/>
          <ac:spMkLst>
            <pc:docMk/>
            <pc:sldMk cId="3969320904" sldId="279"/>
            <ac:spMk id="9" creationId="{98E60821-7849-FDA2-3BD8-1D23ED4E516E}"/>
          </ac:spMkLst>
        </pc:spChg>
        <pc:picChg chg="add mod">
          <ac:chgData name="Silvia Pala" userId="f0133cc1-7ddc-4617-95f3-a1b241401a99" providerId="ADAL" clId="{975D5006-C468-4C87-BE59-080023FA09C6}" dt="2023-01-08T11:01:07.546" v="55" actId="931"/>
          <ac:picMkLst>
            <pc:docMk/>
            <pc:sldMk cId="3969320904" sldId="279"/>
            <ac:picMk id="8" creationId="{1AB982F6-E6A5-A20B-186D-DEE0FFACE3F8}"/>
          </ac:picMkLst>
        </pc:picChg>
      </pc:sldChg>
      <pc:sldChg chg="add modNotesTx">
        <pc:chgData name="Silvia Pala" userId="f0133cc1-7ddc-4617-95f3-a1b241401a99" providerId="ADAL" clId="{975D5006-C468-4C87-BE59-080023FA09C6}" dt="2023-01-08T11:12:28.431" v="173"/>
        <pc:sldMkLst>
          <pc:docMk/>
          <pc:sldMk cId="3042670274" sldId="280"/>
        </pc:sldMkLst>
      </pc:sldChg>
    </pc:docChg>
  </pc:docChgLst>
  <pc:docChgLst>
    <pc:chgData name="Silvia Pala" userId="f0133cc1-7ddc-4617-95f3-a1b241401a99" providerId="ADAL" clId="{FB37FD28-D53E-40B1-B35C-C5CE9C49F457}"/>
    <pc:docChg chg="undo custSel addSld delSld modSld modSection">
      <pc:chgData name="Silvia Pala" userId="f0133cc1-7ddc-4617-95f3-a1b241401a99" providerId="ADAL" clId="{FB37FD28-D53E-40B1-B35C-C5CE9C49F457}" dt="2023-01-09T09:24:25.602" v="49"/>
      <pc:docMkLst>
        <pc:docMk/>
      </pc:docMkLst>
      <pc:sldChg chg="del">
        <pc:chgData name="Silvia Pala" userId="f0133cc1-7ddc-4617-95f3-a1b241401a99" providerId="ADAL" clId="{FB37FD28-D53E-40B1-B35C-C5CE9C49F457}" dt="2023-01-08T19:10:42.301" v="14" actId="2696"/>
        <pc:sldMkLst>
          <pc:docMk/>
          <pc:sldMk cId="1789935164" sldId="256"/>
        </pc:sldMkLst>
      </pc:sldChg>
      <pc:sldChg chg="modNotesTx">
        <pc:chgData name="Silvia Pala" userId="f0133cc1-7ddc-4617-95f3-a1b241401a99" providerId="ADAL" clId="{FB37FD28-D53E-40B1-B35C-C5CE9C49F457}" dt="2023-01-08T18:49:30.225" v="0"/>
        <pc:sldMkLst>
          <pc:docMk/>
          <pc:sldMk cId="2071940014" sldId="264"/>
        </pc:sldMkLst>
      </pc:sldChg>
      <pc:sldChg chg="modNotesTx">
        <pc:chgData name="Silvia Pala" userId="f0133cc1-7ddc-4617-95f3-a1b241401a99" providerId="ADAL" clId="{FB37FD28-D53E-40B1-B35C-C5CE9C49F457}" dt="2023-01-08T18:50:34.016" v="7"/>
        <pc:sldMkLst>
          <pc:docMk/>
          <pc:sldMk cId="3980787955" sldId="265"/>
        </pc:sldMkLst>
      </pc:sldChg>
      <pc:sldChg chg="del modNotesTx">
        <pc:chgData name="Silvia Pala" userId="f0133cc1-7ddc-4617-95f3-a1b241401a99" providerId="ADAL" clId="{FB37FD28-D53E-40B1-B35C-C5CE9C49F457}" dt="2023-01-08T18:49:57.785" v="3" actId="2696"/>
        <pc:sldMkLst>
          <pc:docMk/>
          <pc:sldMk cId="3560752740" sldId="267"/>
        </pc:sldMkLst>
      </pc:sldChg>
      <pc:sldChg chg="modNotesTx">
        <pc:chgData name="Silvia Pala" userId="f0133cc1-7ddc-4617-95f3-a1b241401a99" providerId="ADAL" clId="{FB37FD28-D53E-40B1-B35C-C5CE9C49F457}" dt="2023-01-08T18:50:08.037" v="4"/>
        <pc:sldMkLst>
          <pc:docMk/>
          <pc:sldMk cId="2699839278" sldId="268"/>
        </pc:sldMkLst>
      </pc:sldChg>
      <pc:sldChg chg="modNotesTx">
        <pc:chgData name="Silvia Pala" userId="f0133cc1-7ddc-4617-95f3-a1b241401a99" providerId="ADAL" clId="{FB37FD28-D53E-40B1-B35C-C5CE9C49F457}" dt="2023-01-08T18:50:16.390" v="5"/>
        <pc:sldMkLst>
          <pc:docMk/>
          <pc:sldMk cId="2643745448" sldId="269"/>
        </pc:sldMkLst>
      </pc:sldChg>
      <pc:sldChg chg="modNotesTx">
        <pc:chgData name="Silvia Pala" userId="f0133cc1-7ddc-4617-95f3-a1b241401a99" providerId="ADAL" clId="{FB37FD28-D53E-40B1-B35C-C5CE9C49F457}" dt="2023-01-08T18:50:27.394" v="6"/>
        <pc:sldMkLst>
          <pc:docMk/>
          <pc:sldMk cId="2507695649" sldId="270"/>
        </pc:sldMkLst>
      </pc:sldChg>
      <pc:sldChg chg="modNotesTx">
        <pc:chgData name="Silvia Pala" userId="f0133cc1-7ddc-4617-95f3-a1b241401a99" providerId="ADAL" clId="{FB37FD28-D53E-40B1-B35C-C5CE9C49F457}" dt="2023-01-08T18:50:40.398" v="8"/>
        <pc:sldMkLst>
          <pc:docMk/>
          <pc:sldMk cId="1950730613" sldId="271"/>
        </pc:sldMkLst>
      </pc:sldChg>
      <pc:sldChg chg="modSp modNotesTx">
        <pc:chgData name="Silvia Pala" userId="f0133cc1-7ddc-4617-95f3-a1b241401a99" providerId="ADAL" clId="{FB37FD28-D53E-40B1-B35C-C5CE9C49F457}" dt="2023-01-08T19:25:33.592" v="17"/>
        <pc:sldMkLst>
          <pc:docMk/>
          <pc:sldMk cId="2007573997" sldId="272"/>
        </pc:sldMkLst>
        <pc:spChg chg="mod">
          <ac:chgData name="Silvia Pala" userId="f0133cc1-7ddc-4617-95f3-a1b241401a99" providerId="ADAL" clId="{FB37FD28-D53E-40B1-B35C-C5CE9C49F457}" dt="2023-01-08T19:25:33.592" v="17"/>
          <ac:spMkLst>
            <pc:docMk/>
            <pc:sldMk cId="2007573997" sldId="272"/>
            <ac:spMk id="3" creationId="{4D3F9DF7-77A1-FC09-60FA-59C05C4E0D54}"/>
          </ac:spMkLst>
        </pc:spChg>
      </pc:sldChg>
      <pc:sldChg chg="modNotesTx">
        <pc:chgData name="Silvia Pala" userId="f0133cc1-7ddc-4617-95f3-a1b241401a99" providerId="ADAL" clId="{FB37FD28-D53E-40B1-B35C-C5CE9C49F457}" dt="2023-01-08T18:50:51.383" v="10"/>
        <pc:sldMkLst>
          <pc:docMk/>
          <pc:sldMk cId="54116075" sldId="273"/>
        </pc:sldMkLst>
      </pc:sldChg>
      <pc:sldChg chg="modNotesTx">
        <pc:chgData name="Silvia Pala" userId="f0133cc1-7ddc-4617-95f3-a1b241401a99" providerId="ADAL" clId="{FB37FD28-D53E-40B1-B35C-C5CE9C49F457}" dt="2023-01-08T18:50:57.847" v="11"/>
        <pc:sldMkLst>
          <pc:docMk/>
          <pc:sldMk cId="451679681" sldId="274"/>
        </pc:sldMkLst>
      </pc:sldChg>
      <pc:sldChg chg="del">
        <pc:chgData name="Silvia Pala" userId="f0133cc1-7ddc-4617-95f3-a1b241401a99" providerId="ADAL" clId="{FB37FD28-D53E-40B1-B35C-C5CE9C49F457}" dt="2023-01-08T18:51:36.294" v="12" actId="2696"/>
        <pc:sldMkLst>
          <pc:docMk/>
          <pc:sldMk cId="2346385826" sldId="276"/>
        </pc:sldMkLst>
      </pc:sldChg>
      <pc:sldChg chg="addSp modSp mod modNotesTx">
        <pc:chgData name="Silvia Pala" userId="f0133cc1-7ddc-4617-95f3-a1b241401a99" providerId="ADAL" clId="{FB37FD28-D53E-40B1-B35C-C5CE9C49F457}" dt="2023-01-09T09:20:36.400" v="19" actId="13822"/>
        <pc:sldMkLst>
          <pc:docMk/>
          <pc:sldMk cId="1558746304" sldId="277"/>
        </pc:sldMkLst>
        <pc:cxnChg chg="add mod">
          <ac:chgData name="Silvia Pala" userId="f0133cc1-7ddc-4617-95f3-a1b241401a99" providerId="ADAL" clId="{FB37FD28-D53E-40B1-B35C-C5CE9C49F457}" dt="2023-01-09T09:20:36.400" v="19" actId="13822"/>
          <ac:cxnSpMkLst>
            <pc:docMk/>
            <pc:sldMk cId="1558746304" sldId="277"/>
            <ac:cxnSpMk id="7" creationId="{96FD389F-AED5-49C7-0EC0-A1FC6FF4D77F}"/>
          </ac:cxnSpMkLst>
        </pc:cxnChg>
      </pc:sldChg>
      <pc:sldChg chg="addSp delSp modSp mod">
        <pc:chgData name="Silvia Pala" userId="f0133cc1-7ddc-4617-95f3-a1b241401a99" providerId="ADAL" clId="{FB37FD28-D53E-40B1-B35C-C5CE9C49F457}" dt="2023-01-09T09:21:35.614" v="38" actId="1076"/>
        <pc:sldMkLst>
          <pc:docMk/>
          <pc:sldMk cId="1096830046" sldId="278"/>
        </pc:sldMkLst>
        <pc:spChg chg="mod">
          <ac:chgData name="Silvia Pala" userId="f0133cc1-7ddc-4617-95f3-a1b241401a99" providerId="ADAL" clId="{FB37FD28-D53E-40B1-B35C-C5CE9C49F457}" dt="2023-01-09T09:21:20.045" v="35" actId="20577"/>
          <ac:spMkLst>
            <pc:docMk/>
            <pc:sldMk cId="1096830046" sldId="278"/>
            <ac:spMk id="3" creationId="{FE61EF2E-FEC5-560F-99CA-0CCFF8829AB9}"/>
          </ac:spMkLst>
        </pc:spChg>
        <pc:cxnChg chg="add del">
          <ac:chgData name="Silvia Pala" userId="f0133cc1-7ddc-4617-95f3-a1b241401a99" providerId="ADAL" clId="{FB37FD28-D53E-40B1-B35C-C5CE9C49F457}" dt="2023-01-09T09:20:44.488" v="21" actId="11529"/>
          <ac:cxnSpMkLst>
            <pc:docMk/>
            <pc:sldMk cId="1096830046" sldId="278"/>
            <ac:cxnSpMk id="7" creationId="{8E35BAF5-A105-72D7-8F27-807EFF43CF5A}"/>
          </ac:cxnSpMkLst>
        </pc:cxnChg>
        <pc:cxnChg chg="add del">
          <ac:chgData name="Silvia Pala" userId="f0133cc1-7ddc-4617-95f3-a1b241401a99" providerId="ADAL" clId="{FB37FD28-D53E-40B1-B35C-C5CE9C49F457}" dt="2023-01-09T09:20:58.989" v="25" actId="11529"/>
          <ac:cxnSpMkLst>
            <pc:docMk/>
            <pc:sldMk cId="1096830046" sldId="278"/>
            <ac:cxnSpMk id="11" creationId="{9F1A7C49-5C54-E5EE-6084-9B6614525D44}"/>
          </ac:cxnSpMkLst>
        </pc:cxnChg>
        <pc:cxnChg chg="add del mod">
          <ac:chgData name="Silvia Pala" userId="f0133cc1-7ddc-4617-95f3-a1b241401a99" providerId="ADAL" clId="{FB37FD28-D53E-40B1-B35C-C5CE9C49F457}" dt="2023-01-09T09:21:17.043" v="31" actId="11529"/>
          <ac:cxnSpMkLst>
            <pc:docMk/>
            <pc:sldMk cId="1096830046" sldId="278"/>
            <ac:cxnSpMk id="13" creationId="{D312C25D-B1C6-11C6-F652-0DC8972BFF45}"/>
          </ac:cxnSpMkLst>
        </pc:cxnChg>
        <pc:cxnChg chg="add mod">
          <ac:chgData name="Silvia Pala" userId="f0133cc1-7ddc-4617-95f3-a1b241401a99" providerId="ADAL" clId="{FB37FD28-D53E-40B1-B35C-C5CE9C49F457}" dt="2023-01-09T09:21:35.614" v="38" actId="1076"/>
          <ac:cxnSpMkLst>
            <pc:docMk/>
            <pc:sldMk cId="1096830046" sldId="278"/>
            <ac:cxnSpMk id="15" creationId="{90694646-11A3-9801-DCA9-60F05C168E4E}"/>
          </ac:cxnSpMkLst>
        </pc:cxnChg>
      </pc:sldChg>
      <pc:sldChg chg="addSp modSp mod">
        <pc:chgData name="Silvia Pala" userId="f0133cc1-7ddc-4617-95f3-a1b241401a99" providerId="ADAL" clId="{FB37FD28-D53E-40B1-B35C-C5CE9C49F457}" dt="2023-01-09T09:21:45.501" v="40" actId="13822"/>
        <pc:sldMkLst>
          <pc:docMk/>
          <pc:sldMk cId="3969320904" sldId="279"/>
        </pc:sldMkLst>
        <pc:cxnChg chg="add mod">
          <ac:chgData name="Silvia Pala" userId="f0133cc1-7ddc-4617-95f3-a1b241401a99" providerId="ADAL" clId="{FB37FD28-D53E-40B1-B35C-C5CE9C49F457}" dt="2023-01-09T09:21:45.501" v="40" actId="13822"/>
          <ac:cxnSpMkLst>
            <pc:docMk/>
            <pc:sldMk cId="3969320904" sldId="279"/>
            <ac:cxnSpMk id="7" creationId="{9EA3B230-D228-AA46-14B2-AFCF69577857}"/>
          </ac:cxnSpMkLst>
        </pc:cxnChg>
      </pc:sldChg>
      <pc:sldChg chg="modSp mod">
        <pc:chgData name="Silvia Pala" userId="f0133cc1-7ddc-4617-95f3-a1b241401a99" providerId="ADAL" clId="{FB37FD28-D53E-40B1-B35C-C5CE9C49F457}" dt="2023-01-09T09:24:25.602" v="49"/>
        <pc:sldMkLst>
          <pc:docMk/>
          <pc:sldMk cId="3042670274" sldId="280"/>
        </pc:sldMkLst>
        <pc:spChg chg="mod">
          <ac:chgData name="Silvia Pala" userId="f0133cc1-7ddc-4617-95f3-a1b241401a99" providerId="ADAL" clId="{FB37FD28-D53E-40B1-B35C-C5CE9C49F457}" dt="2023-01-09T09:24:25.602" v="49"/>
          <ac:spMkLst>
            <pc:docMk/>
            <pc:sldMk cId="3042670274" sldId="280"/>
            <ac:spMk id="2" creationId="{5001EC82-1654-9E4C-0774-B97601E448B0}"/>
          </ac:spMkLst>
        </pc:spChg>
      </pc:sldChg>
      <pc:sldChg chg="add">
        <pc:chgData name="Silvia Pala" userId="f0133cc1-7ddc-4617-95f3-a1b241401a99" providerId="ADAL" clId="{FB37FD28-D53E-40B1-B35C-C5CE9C49F457}" dt="2023-01-08T19:10:33.691" v="13"/>
        <pc:sldMkLst>
          <pc:docMk/>
          <pc:sldMk cId="1073600648" sldId="2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77394078801874133"/>
          <c:h val="0.73954302479159129"/>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Foglio1!$A$2:$A$5</c:f>
              <c:strCache>
                <c:ptCount val="4"/>
                <c:pt idx="0">
                  <c:v>Velocità Totale</c:v>
                </c:pt>
                <c:pt idx="1">
                  <c:v>Cambio Anomalia</c:v>
                </c:pt>
                <c:pt idx="2">
                  <c:v>Cambio Piano</c:v>
                </c:pt>
                <c:pt idx="3">
                  <c:v>Bitangente</c:v>
                </c:pt>
              </c:strCache>
            </c:strRef>
          </c:cat>
          <c:val>
            <c:numRef>
              <c:f>Foglio1!$B$2:$B$5</c:f>
              <c:numCache>
                <c:formatCode>General</c:formatCode>
                <c:ptCount val="4"/>
                <c:pt idx="0">
                  <c:v>9.1510999999999996</c:v>
                </c:pt>
                <c:pt idx="1">
                  <c:v>2.8174999999999999</c:v>
                </c:pt>
                <c:pt idx="2">
                  <c:v>5.9992999999999999</c:v>
                </c:pt>
                <c:pt idx="3">
                  <c:v>1.1500999999999999</c:v>
                </c:pt>
              </c:numCache>
            </c:numRef>
          </c:val>
          <c:extLst>
            <c:ext xmlns:c16="http://schemas.microsoft.com/office/drawing/2014/chart" uri="{C3380CC4-5D6E-409C-BE32-E72D297353CC}">
              <c16:uniqueId val="{00000000-B679-4233-8531-1188095E1AAB}"/>
            </c:ext>
          </c:extLst>
        </c:ser>
        <c:ser>
          <c:idx val="1"/>
          <c:order val="1"/>
          <c:tx>
            <c:strRef>
              <c:f>Foglio1!$C$1</c:f>
              <c:strCache>
                <c:ptCount val="1"/>
                <c:pt idx="0">
                  <c:v>Standard Scelta</c:v>
                </c:pt>
              </c:strCache>
            </c:strRef>
          </c:tx>
          <c:spPr>
            <a:solidFill>
              <a:srgbClr val="FF0000"/>
            </a:solidFill>
            <a:ln>
              <a:noFill/>
            </a:ln>
            <a:effectLst/>
          </c:spPr>
          <c:invertIfNegative val="0"/>
          <c:cat>
            <c:strRef>
              <c:f>Foglio1!$A$2:$A$5</c:f>
              <c:strCache>
                <c:ptCount val="4"/>
                <c:pt idx="0">
                  <c:v>Velocità Totale</c:v>
                </c:pt>
                <c:pt idx="1">
                  <c:v>Cambio Anomalia</c:v>
                </c:pt>
                <c:pt idx="2">
                  <c:v>Cambio Piano</c:v>
                </c:pt>
                <c:pt idx="3">
                  <c:v>Bitangente</c:v>
                </c:pt>
              </c:strCache>
            </c:strRef>
          </c:cat>
          <c:val>
            <c:numRef>
              <c:f>Foglio1!$C$2:$C$5</c:f>
              <c:numCache>
                <c:formatCode>General</c:formatCode>
                <c:ptCount val="4"/>
                <c:pt idx="0">
                  <c:v>6.6449999999999996</c:v>
                </c:pt>
                <c:pt idx="1">
                  <c:v>0.71050000000000002</c:v>
                </c:pt>
                <c:pt idx="2">
                  <c:v>5.1840000000000002</c:v>
                </c:pt>
                <c:pt idx="3">
                  <c:v>0.75049999999999994</c:v>
                </c:pt>
              </c:numCache>
            </c:numRef>
          </c:val>
          <c:extLst>
            <c:ext xmlns:c16="http://schemas.microsoft.com/office/drawing/2014/chart" uri="{C3380CC4-5D6E-409C-BE32-E72D297353CC}">
              <c16:uniqueId val="{00000001-B679-4233-8531-1188095E1AAB}"/>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6-B679-4233-8531-1188095E1AAB}"/>
              </c:ext>
            </c:extLst>
          </c:dPt>
          <c:dPt>
            <c:idx val="2"/>
            <c:invertIfNegative val="0"/>
            <c:bubble3D val="0"/>
            <c:spPr>
              <a:solidFill>
                <a:srgbClr val="FFC000"/>
              </a:solidFill>
              <a:ln>
                <a:noFill/>
              </a:ln>
              <a:effectLst/>
            </c:spPr>
            <c:extLst>
              <c:ext xmlns:c16="http://schemas.microsoft.com/office/drawing/2014/chart" uri="{C3380CC4-5D6E-409C-BE32-E72D297353CC}">
                <c16:uniqueId val="{00000003-458B-4EBA-A7B4-0A4176E3B9BE}"/>
              </c:ext>
            </c:extLst>
          </c:dPt>
          <c:dPt>
            <c:idx val="3"/>
            <c:invertIfNegative val="0"/>
            <c:bubble3D val="0"/>
            <c:spPr>
              <a:solidFill>
                <a:srgbClr val="FFC000"/>
              </a:solidFill>
              <a:ln>
                <a:noFill/>
              </a:ln>
              <a:effectLst/>
            </c:spPr>
            <c:extLst>
              <c:ext xmlns:c16="http://schemas.microsoft.com/office/drawing/2014/chart" uri="{C3380CC4-5D6E-409C-BE32-E72D297353CC}">
                <c16:uniqueId val="{00000005-B679-4233-8531-1188095E1AAB}"/>
              </c:ext>
            </c:extLst>
          </c:dPt>
          <c:cat>
            <c:strRef>
              <c:f>Foglio1!$A$2:$A$5</c:f>
              <c:strCache>
                <c:ptCount val="4"/>
                <c:pt idx="0">
                  <c:v>Velocità Totale</c:v>
                </c:pt>
                <c:pt idx="1">
                  <c:v>Cambio Anomalia</c:v>
                </c:pt>
                <c:pt idx="2">
                  <c:v>Cambio Piano</c:v>
                </c:pt>
                <c:pt idx="3">
                  <c:v>Bitangente</c:v>
                </c:pt>
              </c:strCache>
            </c:strRef>
          </c:cat>
          <c:val>
            <c:numRef>
              <c:f>Foglio1!$D$2:$D$5</c:f>
              <c:numCache>
                <c:formatCode>General</c:formatCode>
                <c:ptCount val="4"/>
                <c:pt idx="0">
                  <c:v>6.6449999999999996</c:v>
                </c:pt>
                <c:pt idx="1">
                  <c:v>0.37240000000000001</c:v>
                </c:pt>
                <c:pt idx="2">
                  <c:v>5.1840000000000002</c:v>
                </c:pt>
                <c:pt idx="3">
                  <c:v>0.75049999999999994</c:v>
                </c:pt>
              </c:numCache>
            </c:numRef>
          </c:val>
          <c:extLst>
            <c:ext xmlns:c16="http://schemas.microsoft.com/office/drawing/2014/chart" uri="{C3380CC4-5D6E-409C-BE32-E72D297353CC}">
              <c16:uniqueId val="{00000002-B679-4233-8531-1188095E1AAB}"/>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a:solidFill>
                      <a:srgbClr val="000000"/>
                    </a:solidFill>
                    <a:effectLst/>
                    <a:latin typeface="Cambria Math" panose="02040503050406030204" pitchFamily="18" charset="0"/>
                    <a:ea typeface="+mn-ea"/>
                    <a:cs typeface="+mn-cs"/>
                  </a:rPr>
                  <a:t>Δ𝑣 [𝑘𝑚/𝑠]</a:t>
                </a:r>
                <a:endParaRPr lang="it-IT" dirty="0">
                  <a:effectLst/>
                </a:endParaRPr>
              </a:p>
            </c:rich>
          </c:tx>
          <c:layout>
            <c:manualLayout>
              <c:xMode val="edge"/>
              <c:yMode val="edge"/>
              <c:x val="0.45809825290453976"/>
              <c:y val="0.89538212274769757"/>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69882648364251665"/>
          <c:h val="0.29497004557169437"/>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Foglio1!$A$2:$A$2</c:f>
              <c:strCache>
                <c:ptCount val="1"/>
                <c:pt idx="0">
                  <c:v>Tempo Totale</c:v>
                </c:pt>
              </c:strCache>
            </c:strRef>
          </c:cat>
          <c:val>
            <c:numRef>
              <c:f>Foglio1!$B$2:$B$2</c:f>
              <c:numCache>
                <c:formatCode>General</c:formatCode>
                <c:ptCount val="1"/>
                <c:pt idx="0">
                  <c:v>8.0190000000000001</c:v>
                </c:pt>
              </c:numCache>
            </c:numRef>
          </c:val>
          <c:extLst>
            <c:ext xmlns:c16="http://schemas.microsoft.com/office/drawing/2014/chart" uri="{C3380CC4-5D6E-409C-BE32-E72D297353CC}">
              <c16:uniqueId val="{00000000-B639-4738-9C0A-5266858D416C}"/>
            </c:ext>
          </c:extLst>
        </c:ser>
        <c:ser>
          <c:idx val="1"/>
          <c:order val="1"/>
          <c:tx>
            <c:strRef>
              <c:f>Foglio1!$C$1</c:f>
              <c:strCache>
                <c:ptCount val="1"/>
                <c:pt idx="0">
                  <c:v>Standard Scelta</c:v>
                </c:pt>
              </c:strCache>
            </c:strRef>
          </c:tx>
          <c:spPr>
            <a:solidFill>
              <a:srgbClr val="FF0000"/>
            </a:solidFill>
            <a:ln>
              <a:noFill/>
            </a:ln>
            <a:effectLst/>
          </c:spPr>
          <c:invertIfNegative val="0"/>
          <c:cat>
            <c:strRef>
              <c:f>Foglio1!$A$2:$A$2</c:f>
              <c:strCache>
                <c:ptCount val="1"/>
                <c:pt idx="0">
                  <c:v>Tempo Totale</c:v>
                </c:pt>
              </c:strCache>
            </c:strRef>
          </c:cat>
          <c:val>
            <c:numRef>
              <c:f>Foglio1!$C$2:$C$2</c:f>
              <c:numCache>
                <c:formatCode>General</c:formatCode>
                <c:ptCount val="1"/>
                <c:pt idx="0">
                  <c:v>4.8674999999999997</c:v>
                </c:pt>
              </c:numCache>
            </c:numRef>
          </c:val>
          <c:extLst>
            <c:ext xmlns:c16="http://schemas.microsoft.com/office/drawing/2014/chart" uri="{C3380CC4-5D6E-409C-BE32-E72D297353CC}">
              <c16:uniqueId val="{00000001-B639-4738-9C0A-5266858D416C}"/>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3-B639-4738-9C0A-5266858D416C}"/>
              </c:ext>
            </c:extLst>
          </c:dPt>
          <c:cat>
            <c:strRef>
              <c:f>Foglio1!$A$2:$A$2</c:f>
              <c:strCache>
                <c:ptCount val="1"/>
                <c:pt idx="0">
                  <c:v>Tempo Totale</c:v>
                </c:pt>
              </c:strCache>
            </c:strRef>
          </c:cat>
          <c:val>
            <c:numRef>
              <c:f>Foglio1!$D$2:$D$2</c:f>
              <c:numCache>
                <c:formatCode>General</c:formatCode>
                <c:ptCount val="1"/>
                <c:pt idx="0">
                  <c:v>4.0060000000000002</c:v>
                </c:pt>
              </c:numCache>
            </c:numRef>
          </c:val>
          <c:extLst>
            <c:ext xmlns:c16="http://schemas.microsoft.com/office/drawing/2014/chart" uri="{C3380CC4-5D6E-409C-BE32-E72D297353CC}">
              <c16:uniqueId val="{00000008-B639-4738-9C0A-5266858D416C}"/>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err="1">
                    <a:solidFill>
                      <a:srgbClr val="000000"/>
                    </a:solidFill>
                    <a:effectLst/>
                    <a:latin typeface="Cambria Math" panose="02040503050406030204" pitchFamily="18" charset="0"/>
                    <a:ea typeface="+mn-ea"/>
                    <a:cs typeface="+mn-cs"/>
                  </a:rPr>
                  <a:t>Δt</a:t>
                </a:r>
                <a:r>
                  <a:rPr lang="en-GB" sz="1400" i="0" kern="1200" dirty="0">
                    <a:solidFill>
                      <a:srgbClr val="000000"/>
                    </a:solidFill>
                    <a:effectLst/>
                    <a:latin typeface="Cambria Math" panose="02040503050406030204" pitchFamily="18" charset="0"/>
                    <a:ea typeface="+mn-ea"/>
                    <a:cs typeface="+mn-cs"/>
                  </a:rPr>
                  <a:t> [h]</a:t>
                </a:r>
                <a:endParaRPr lang="it-IT" dirty="0">
                  <a:effectLst/>
                </a:endParaRPr>
              </a:p>
            </c:rich>
          </c:tx>
          <c:layout>
            <c:manualLayout>
              <c:xMode val="edge"/>
              <c:yMode val="edge"/>
              <c:x val="0.46626285120630334"/>
              <c:y val="0.5265443322526914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2"/>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ayout>
        <c:manualLayout>
          <c:xMode val="edge"/>
          <c:yMode val="edge"/>
          <c:x val="4.3428848418768026E-2"/>
          <c:y val="0.71374721012677544"/>
          <c:w val="0.85314664904313475"/>
          <c:h val="0.170764839414746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72137-6D2F-4BC6-9464-B977199B0A75}" type="datetimeFigureOut">
              <a:rPr lang="it-IT" smtClean="0"/>
              <a:t>09/01/2023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09090-268C-4DF2-B2E7-B5C5F4626554}" type="slidenum">
              <a:rPr lang="it-IT" smtClean="0"/>
              <a:t>‹N›</a:t>
            </a:fld>
            <a:endParaRPr lang="it-IT"/>
          </a:p>
        </p:txBody>
      </p:sp>
    </p:spTree>
    <p:extLst>
      <p:ext uri="{BB962C8B-B14F-4D97-AF65-F5344CB8AC3E}">
        <p14:creationId xmlns:p14="http://schemas.microsoft.com/office/powerpoint/2010/main" val="4136232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DA09090-268C-4DF2-B2E7-B5C5F4626554}"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244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La prima strategia alternativa è basata sull'uso di un'orbita circolare ausiliaria con lo stesso raggio dell'apocentro dell'orbita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Questa scelta è stata fatta per evitare la manovra necessaria per cambiare l’anomalia del pericentro, passando dall'orbita circolare all'orbita finale regolando solo il semi asse maggiore e l'eccentricità.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La strategia inizia con un trasferimento bitangente dal pericentro dell'orbita iniziale all'orbita di trasferimento circolare.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Dopo di che si cambia il piano per ottenere la stessa orbita circolare sul piano orbitale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Una volta raggiunta l'intersezione tra l'orbita circolare e l'apocentro dell'orbita finale viene compiuto l’ultimo impulso per inserirsi </a:t>
            </a:r>
            <a:r>
              <a:rPr lang="it-IT" sz="1800">
                <a:effectLst/>
                <a:latin typeface="Calibri" panose="020F0502020204030204" pitchFamily="34" charset="0"/>
                <a:ea typeface="Times New Roman" panose="02020603050405020304" pitchFamily="18" charset="0"/>
              </a:rPr>
              <a:t>nell'orbita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10</a:t>
            </a:fld>
            <a:endParaRPr lang="it-IT"/>
          </a:p>
        </p:txBody>
      </p:sp>
    </p:spTree>
    <p:extLst>
      <p:ext uri="{BB962C8B-B14F-4D97-AF65-F5344CB8AC3E}">
        <p14:creationId xmlns:p14="http://schemas.microsoft.com/office/powerpoint/2010/main" val="3069562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seconda alternativa proposta è costituita da un’unica manovra a due impulsi secanti, ed è stata costruita attraverso un metodo numerico implementato in MATLAB.</a:t>
            </a:r>
          </a:p>
          <a:p>
            <a:r>
              <a:rPr lang="it-IT" dirty="0"/>
              <a:t>L’idea iniziale era quella di trovare la manovra a due impulsi che in assoluto fosse in grado di minimizzare il costo complessivo della strategia.</a:t>
            </a:r>
          </a:p>
          <a:p>
            <a:r>
              <a:rPr lang="it-IT" dirty="0"/>
              <a:t>Tale orbita è stata poi scartata a favore di quella scelta a seguito di considerazioni sui tempi impiegati della strategia.</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11</a:t>
            </a:fld>
            <a:endParaRPr lang="it-IT"/>
          </a:p>
        </p:txBody>
      </p:sp>
    </p:spTree>
    <p:extLst>
      <p:ext uri="{BB962C8B-B14F-4D97-AF65-F5344CB8AC3E}">
        <p14:creationId xmlns:p14="http://schemas.microsoft.com/office/powerpoint/2010/main" val="373985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trovare la manovra inizialmente prefissata, sono state discretizzate le orbite iniziale e finale in vari punti.</a:t>
            </a:r>
          </a:p>
          <a:p>
            <a:r>
              <a:rPr lang="it-IT" dirty="0"/>
              <a:t>Per ogni coppia di punti iniziale e finale, sono state poi trovate tutte le possibili manovre secanti passanti da essi attraverso una variazione di anomalia di pericentro.</a:t>
            </a:r>
          </a:p>
          <a:p>
            <a:r>
              <a:rPr lang="it-IT" dirty="0"/>
              <a:t>Sono state scartate poi scartate le manovre non valide grazie allo studio del grafico dell’eccentricità in funzione di omega.</a:t>
            </a:r>
          </a:p>
          <a:p>
            <a:r>
              <a:rPr lang="it-IT" dirty="0"/>
              <a:t>Dopo tale filtraggio, è stata scelta tra tutte la manovra con il minor costo totale nei due impulsi.</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12</a:t>
            </a:fld>
            <a:endParaRPr lang="it-IT"/>
          </a:p>
        </p:txBody>
      </p:sp>
    </p:spTree>
    <p:extLst>
      <p:ext uri="{BB962C8B-B14F-4D97-AF65-F5344CB8AC3E}">
        <p14:creationId xmlns:p14="http://schemas.microsoft.com/office/powerpoint/2010/main" val="416861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strategia così trovata si può notare che il punto di manovra è molto vicino al punto di partenza, leggermente indietreggiato.</a:t>
            </a:r>
          </a:p>
          <a:p>
            <a:r>
              <a:rPr lang="it-IT" dirty="0"/>
              <a:t>A causa di ciò, il tempo trascorso lungo l’orbita iniziale risulta notevole.</a:t>
            </a:r>
          </a:p>
          <a:p>
            <a:r>
              <a:rPr lang="it-IT" dirty="0"/>
              <a:t>Per limitare i tempi, è stato quindi pensato di ripetere il procedimento eseguito imponendo il primo punto di manovra nel punto iniziale, discretizzando solamente l’orbita finale.</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13</a:t>
            </a:fld>
            <a:endParaRPr lang="it-IT"/>
          </a:p>
        </p:txBody>
      </p:sp>
    </p:spTree>
    <p:extLst>
      <p:ext uri="{BB962C8B-B14F-4D97-AF65-F5344CB8AC3E}">
        <p14:creationId xmlns:p14="http://schemas.microsoft.com/office/powerpoint/2010/main" val="811780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strategia così definita impiega quasi la metà del tempo rispetto alla precedente, al costo di sacrificare un aumento dei costi del 1.54%.</a:t>
            </a:r>
          </a:p>
          <a:p>
            <a:r>
              <a:rPr lang="it-IT" dirty="0"/>
              <a:t>Tale scelta risulta quindi un ottimo compromesso tra costo e tempo di manovra.</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14</a:t>
            </a:fld>
            <a:endParaRPr lang="it-IT"/>
          </a:p>
        </p:txBody>
      </p:sp>
    </p:spTree>
    <p:extLst>
      <p:ext uri="{BB962C8B-B14F-4D97-AF65-F5344CB8AC3E}">
        <p14:creationId xmlns:p14="http://schemas.microsoft.com/office/powerpoint/2010/main" val="864355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terza alternativa proposta fa uso di una manovra tangente effettuata in un punto arbitrario.</a:t>
            </a:r>
          </a:p>
          <a:p>
            <a:r>
              <a:rPr lang="it-IT" dirty="0"/>
              <a:t>Tale manovra risulta utile sia per cambiare l’anomalia di pericentro sia per diminuire il costo del cambio piano effettuato in seguito.</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15</a:t>
            </a:fld>
            <a:endParaRPr lang="it-IT"/>
          </a:p>
        </p:txBody>
      </p:sp>
    </p:spTree>
    <p:extLst>
      <p:ext uri="{BB962C8B-B14F-4D97-AF65-F5344CB8AC3E}">
        <p14:creationId xmlns:p14="http://schemas.microsoft.com/office/powerpoint/2010/main" val="3525453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manovra effettuata dalla strategia è quindi la manovra tangente.</a:t>
            </a:r>
          </a:p>
          <a:p>
            <a:r>
              <a:rPr lang="it-IT" dirty="0"/>
              <a:t>L’anomalia di pericentro ottenuta a seguito della manovra è stata imposta, in modo che l’orbita dopo il cambio piano fosse allineata a quella finale.</a:t>
            </a:r>
          </a:p>
          <a:p>
            <a:r>
              <a:rPr lang="it-IT" dirty="0"/>
              <a:t>Oltre a questo, anche il modulo dell’impulso iniziale è stato imposto, in modo che il costo totale della strategia sia minimizzato.</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16</a:t>
            </a:fld>
            <a:endParaRPr lang="it-IT"/>
          </a:p>
        </p:txBody>
      </p:sp>
    </p:spTree>
    <p:extLst>
      <p:ext uri="{BB962C8B-B14F-4D97-AF65-F5344CB8AC3E}">
        <p14:creationId xmlns:p14="http://schemas.microsoft.com/office/powerpoint/2010/main" val="4278237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parametro omega da imporre è stato trovato agevolmente attraverso le formule di cambio piano, avendo come dati i parametri dell’orbita finale e l’inclinazione del piano iniziale.</a:t>
            </a:r>
          </a:p>
          <a:p>
            <a:r>
              <a:rPr lang="it-IT" dirty="0"/>
              <a:t>Il parametro di impulso iniziale da imporre è stato trovato numericamente attraverso il grafico del costo totale, di cui è stato scelto il valore minimo.</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17</a:t>
            </a:fld>
            <a:endParaRPr lang="it-IT"/>
          </a:p>
        </p:txBody>
      </p:sp>
    </p:spTree>
    <p:extLst>
      <p:ext uri="{BB962C8B-B14F-4D97-AF65-F5344CB8AC3E}">
        <p14:creationId xmlns:p14="http://schemas.microsoft.com/office/powerpoint/2010/main" val="3223330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 seguito della manovra tangente è stato eseguito il cambio piano, il cui costo risulta ridotto grazie all’aumento di semiasse ed eccentricità dati dalla manovra precedente.</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18</a:t>
            </a:fld>
            <a:endParaRPr lang="it-IT"/>
          </a:p>
        </p:txBody>
      </p:sp>
    </p:spTree>
    <p:extLst>
      <p:ext uri="{BB962C8B-B14F-4D97-AF65-F5344CB8AC3E}">
        <p14:creationId xmlns:p14="http://schemas.microsoft.com/office/powerpoint/2010/main" val="3874874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Infine ci si congiunge con l’orbita finale attraverso una semplice manovra bitangente dall’apocentro della prima al pericentro della seconda.</a:t>
            </a:r>
          </a:p>
          <a:p>
            <a:r>
              <a:rPr lang="it-IT" dirty="0"/>
              <a:t>Si può notare come il secondo impulso della manovra sia molto contenuto: ciò è dovuto al fatto che gli </a:t>
            </a:r>
            <a:r>
              <a:rPr lang="it-IT" dirty="0" err="1"/>
              <a:t>apocentri</a:t>
            </a:r>
            <a:r>
              <a:rPr lang="it-IT" dirty="0"/>
              <a:t> delle orbite di cambio piano e della finale sono molto vicini tra loro, a soli 323 metri di distanza.</a:t>
            </a:r>
          </a:p>
          <a:p>
            <a:r>
              <a:rPr lang="it-IT" dirty="0"/>
              <a:t>Se invece di imporre l’impulso iniziale si fosse scelto di imporre la coincidenza tra gli </a:t>
            </a:r>
            <a:r>
              <a:rPr lang="it-IT" dirty="0" err="1"/>
              <a:t>apocentri</a:t>
            </a:r>
            <a:r>
              <a:rPr lang="it-IT" dirty="0"/>
              <a:t>, l’intera manovra sarebbe sostituita da un singolo impulso dell’apocentro.</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19</a:t>
            </a:fld>
            <a:endParaRPr lang="it-IT"/>
          </a:p>
        </p:txBody>
      </p:sp>
    </p:spTree>
    <p:extLst>
      <p:ext uri="{BB962C8B-B14F-4D97-AF65-F5344CB8AC3E}">
        <p14:creationId xmlns:p14="http://schemas.microsoft.com/office/powerpoint/2010/main" val="859363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La cui consegna è quella di, assegnati dati relativi a due punti appartenenti ad orbite diverse, studiare, analizzare e scegliere differenti strategie di trasferimento,  sia attraverso un set predefinito di manovre standard, sia attraverso manovre da noi pensate.</a:t>
            </a:r>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a:t>
            </a:fld>
            <a:endParaRPr lang="it-IT"/>
          </a:p>
        </p:txBody>
      </p:sp>
    </p:spTree>
    <p:extLst>
      <p:ext uri="{BB962C8B-B14F-4D97-AF65-F5344CB8AC3E}">
        <p14:creationId xmlns:p14="http://schemas.microsoft.com/office/powerpoint/2010/main" val="1080910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Possiamo ora confrontare i costi, sia in termini di tempo che in termini di velocità, delle varie strategie considerate. Di osserva quindi come la strategia standard selezionata, indicata con S1, sia quella con il minor costo di velocità, ma non la minor richiesta di tempo. Il nostro obiettivo per la strategia standard proposta era proprio quello di diminuire il più possibile la velocità richiesta,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20</a:t>
            </a:fld>
            <a:endParaRPr lang="it-IT"/>
          </a:p>
        </p:txBody>
      </p:sp>
    </p:spTree>
    <p:extLst>
      <p:ext uri="{BB962C8B-B14F-4D97-AF65-F5344CB8AC3E}">
        <p14:creationId xmlns:p14="http://schemas.microsoft.com/office/powerpoint/2010/main" val="2074652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Per quanto riguarda le strategie alternative, alternativa A1 risulta essere la meno vantaggiosa di quelle proposte, con un aumento di costi e tempi del 4.98 e 85 % a causa delle maggiori dimensioni delle orbite percorse; la manovra secante, A2 è invece la migliore, sia per costi che per tempo con una riduzione sostanziale di entrambi i parametri di merito, 22.8 e 48.8 % rispettivamente. La terza strategia alternativa permette invece di avere un risparmio del 19.4 % nei costi di esecuzione, grazie soprattutto ad un cambio piano oculato, a discapito però dei tempi di esecuzione, che aumentano del 62.3%.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21</a:t>
            </a:fld>
            <a:endParaRPr lang="it-IT"/>
          </a:p>
        </p:txBody>
      </p:sp>
    </p:spTree>
    <p:extLst>
      <p:ext uri="{BB962C8B-B14F-4D97-AF65-F5344CB8AC3E}">
        <p14:creationId xmlns:p14="http://schemas.microsoft.com/office/powerpoint/2010/main" val="2460913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Della prima orbita sono assegnati i vettori posizione e velocità, da cui è possibile ricavare i parametri orbitali. Come possiamo vedere l’orbita è ellittica, non geostazionaria ne’ polare ne’ equatoriale e appartiene alle orbite medie.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3</a:t>
            </a:fld>
            <a:endParaRPr lang="it-IT"/>
          </a:p>
        </p:txBody>
      </p:sp>
    </p:spTree>
    <p:extLst>
      <p:ext uri="{BB962C8B-B14F-4D97-AF65-F5344CB8AC3E}">
        <p14:creationId xmlns:p14="http://schemas.microsoft.com/office/powerpoint/2010/main" val="3810474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dirty="0">
                <a:effectLst/>
                <a:latin typeface="Calibri" panose="020F0502020204030204" pitchFamily="34" charset="0"/>
                <a:ea typeface="Calibri" panose="020F0502020204030204" pitchFamily="34" charset="0"/>
                <a:cs typeface="Times New Roman" panose="02020603050405020304" pitchFamily="18" charset="0"/>
              </a:rPr>
              <a:t>Della seconda orbita sono invece stati assegnati i parametri orbitali, da cui è possibile ricavare posizione e velocità del punto assegnato. Anche quest’orbita è ellittica, con un’eccentricità superiore alla precedente, è più ampia e presenta una maggiore inclinazione. Anche quest’orbita non risulta essere ne’ polare ne’ equatoriale.</a:t>
            </a:r>
          </a:p>
          <a:p>
            <a:endParaRPr lang="it-IT" sz="2000" dirty="0"/>
          </a:p>
          <a:p>
            <a:endParaRPr lang="it-IT" sz="20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4</a:t>
            </a:fld>
            <a:endParaRPr lang="it-IT"/>
          </a:p>
        </p:txBody>
      </p:sp>
    </p:spTree>
    <p:extLst>
      <p:ext uri="{BB962C8B-B14F-4D97-AF65-F5344CB8AC3E}">
        <p14:creationId xmlns:p14="http://schemas.microsoft.com/office/powerpoint/2010/main" val="539516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Times New Roman" panose="02020603050405020304" pitchFamily="18" charset="0"/>
              </a:rPr>
              <a:t>La strategia standard che è stata scelta è composta in sequenza da un trasferimento bitangente dal pericentro all'apocentro, un cambio di piano orbitale e un cambiamento dell'anomalia del pericentro. </a:t>
            </a:r>
            <a:endParaRPr lang="it-IT" sz="1200" dirty="0">
              <a:effectLst/>
              <a:latin typeface="Times New Roman" panose="02020603050405020304" pitchFamily="18" charset="0"/>
              <a:ea typeface="Times New Roman" panose="02020603050405020304" pitchFamily="18" charset="0"/>
            </a:endParaRPr>
          </a:p>
          <a:p>
            <a:endParaRPr lang="it-IT" sz="28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5</a:t>
            </a:fld>
            <a:endParaRPr lang="it-IT"/>
          </a:p>
        </p:txBody>
      </p:sp>
    </p:spTree>
    <p:extLst>
      <p:ext uri="{BB962C8B-B14F-4D97-AF65-F5344CB8AC3E}">
        <p14:creationId xmlns:p14="http://schemas.microsoft.com/office/powerpoint/2010/main" val="3267566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per eseguire la manovra bitangente è necessario prima raggiungere il pericentro dell'orbita iniziale, dove avviene il primo impulso. Questo trasferisce il satellite su una nuova orbita.</a:t>
            </a:r>
          </a:p>
          <a:p>
            <a:pPr algn="just"/>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effectLst/>
                <a:latin typeface="Calibri" panose="020F0502020204030204" pitchFamily="34" charset="0"/>
                <a:ea typeface="Times New Roman" panose="02020603050405020304" pitchFamily="18" charset="0"/>
              </a:rPr>
              <a:t>Una volta raggiunto l'apocentro dell'orbita di trasferimento, il satellite viene trasferito in una terza orbita attraverso un altro impulso. Questa orbita ha lo stesso semiasse maggiore e la stessa eccentricità dell'orbita finale assegnata.</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6</a:t>
            </a:fld>
            <a:endParaRPr lang="it-IT"/>
          </a:p>
        </p:txBody>
      </p:sp>
    </p:spTree>
    <p:extLst>
      <p:ext uri="{BB962C8B-B14F-4D97-AF65-F5344CB8AC3E}">
        <p14:creationId xmlns:p14="http://schemas.microsoft.com/office/powerpoint/2010/main" val="1299534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A questo punto è necessario cambiare l'inclinazione del piano orbitale in quello finale.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solidFill>
                  <a:srgbClr val="000000"/>
                </a:solidFill>
                <a:effectLst/>
                <a:latin typeface="Calibri" panose="020F0502020204030204" pitchFamily="34" charset="0"/>
                <a:ea typeface="Times New Roman" panose="02020603050405020304" pitchFamily="18" charset="0"/>
              </a:rPr>
              <a:t>Attraverso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questa manovra si possono ottenere l'inclinazione finale e l’ascensione retta del nodo ascendente finale.</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7</a:t>
            </a:fld>
            <a:endParaRPr lang="it-IT"/>
          </a:p>
        </p:txBody>
      </p:sp>
    </p:spTree>
    <p:extLst>
      <p:ext uri="{BB962C8B-B14F-4D97-AF65-F5344CB8AC3E}">
        <p14:creationId xmlns:p14="http://schemas.microsoft.com/office/powerpoint/2010/main" val="433482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per raggiungere la configurazione dell'orbita finale è necessario variare anche l’anomalia del pericentro attraverso un impulso finale, c</a:t>
            </a:r>
            <a:r>
              <a:rPr lang="it-IT" sz="1800" dirty="0">
                <a:effectLst/>
                <a:latin typeface="Calibri" panose="020F0502020204030204" pitchFamily="34" charset="0"/>
              </a:rPr>
              <a:t>osì che si possa raggiungere il theta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8</a:t>
            </a:fld>
            <a:endParaRPr lang="it-IT"/>
          </a:p>
        </p:txBody>
      </p:sp>
    </p:spTree>
    <p:extLst>
      <p:ext uri="{BB962C8B-B14F-4D97-AF65-F5344CB8AC3E}">
        <p14:creationId xmlns:p14="http://schemas.microsoft.com/office/powerpoint/2010/main" val="3740614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Tra le possibili combinazioni di manovre è stata scelta la standard appena descritta poiché questa strategia è quella con il costo più basso in termini di velocità, fino al 27,3% inferiore rispetto alle altre strategie. </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Questo è possibile dal momento che è stato scelto di non cambiare il piano orbitale come prima manovra e di farlo in un punto più lontano,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risparmiando fino al 13,6% di </a:t>
            </a:r>
            <a:r>
              <a:rPr lang="en-GB" sz="1800" dirty="0">
                <a:effectLst/>
                <a:latin typeface="Calibri" panose="020F0502020204030204" pitchFamily="34" charset="0"/>
                <a:ea typeface="Times New Roman" panose="02020603050405020304" pitchFamily="18" charset="0"/>
              </a:rPr>
              <a:t>Δ</a:t>
            </a:r>
            <a:r>
              <a:rPr lang="it-IT" sz="1800" dirty="0">
                <a:effectLst/>
                <a:latin typeface="Calibri" panose="020F0502020204030204" pitchFamily="34" charset="0"/>
                <a:ea typeface="Times New Roman" panose="02020603050405020304" pitchFamily="18" charset="0"/>
              </a:rPr>
              <a:t>v utilizzato per il cambio inclinazione.</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Inoltre la manovra bitangente scelta, ovvero quella da pericentro ad apocentro, è quella meno costosa</a:t>
            </a:r>
            <a:r>
              <a:rPr lang="it-IT" sz="1800" dirty="0">
                <a:solidFill>
                  <a:srgbClr val="C5E0B3"/>
                </a:solidFill>
                <a:effectLst/>
                <a:latin typeface="Calibri" panose="020F0502020204030204" pitchFamily="34" charset="0"/>
                <a:ea typeface="Times New Roman" panose="02020603050405020304" pitchFamily="18" charset="0"/>
              </a:rPr>
              <a:t>.</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Il costo associato al cambiamento di anomalia del pericentro è maggiore rispetto a quello di altre standard, ma nonostante questo il costo totale della strategia rimane il più conveniente.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Il tempo richiesto dalla strategia proposta è superiore rispetto ad altre strategie, ma è dovuto alla scelta di ridurre il </a:t>
            </a:r>
            <a:r>
              <a:rPr lang="it-IT" sz="1800" dirty="0" err="1">
                <a:effectLst/>
                <a:latin typeface="Calibri" panose="020F0502020204030204" pitchFamily="34" charset="0"/>
                <a:ea typeface="Times New Roman" panose="02020603050405020304" pitchFamily="18" charset="0"/>
              </a:rPr>
              <a:t>Δv</a:t>
            </a:r>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9</a:t>
            </a:fld>
            <a:endParaRPr lang="it-IT"/>
          </a:p>
        </p:txBody>
      </p:sp>
    </p:spTree>
    <p:extLst>
      <p:ext uri="{BB962C8B-B14F-4D97-AF65-F5344CB8AC3E}">
        <p14:creationId xmlns:p14="http://schemas.microsoft.com/office/powerpoint/2010/main" val="4043782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9B12F068-BFCB-4DDA-AEBA-90D02C5A37A3}"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496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2BFD265-87CE-4F6D-BA43-37C26ABE1195}"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91558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2C3DCE-4D3B-4F05-AB82-07C30E5DB354}"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25111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838200" y="1329179"/>
            <a:ext cx="10515600" cy="4847784"/>
          </a:xfrm>
        </p:spPr>
        <p:txBody>
          <a:bodyPr>
            <a:normAutofit/>
          </a:bodyPr>
          <a:lstStyle>
            <a:lvl1pPr>
              <a:defRPr sz="1800"/>
            </a:lvl1pPr>
            <a:lvl2pPr>
              <a:defRPr sz="1600"/>
            </a:lvl2pPr>
            <a:lvl3pPr>
              <a:defRPr sz="1400"/>
            </a:lvl3pPr>
            <a:lvl4pPr>
              <a:defRPr sz="1200"/>
            </a:lvl4pPr>
            <a:lvl5pPr>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5" name="Footer Placeholder 4"/>
          <p:cNvSpPr>
            <a:spLocks noGrp="1"/>
          </p:cNvSpPr>
          <p:nvPr>
            <p:ph type="ftr" sz="quarter" idx="11"/>
          </p:nvPr>
        </p:nvSpPr>
        <p:spPr>
          <a:xfrm>
            <a:off x="838200" y="6369635"/>
            <a:ext cx="4739888" cy="338554"/>
          </a:xfrm>
        </p:spPr>
        <p:txBody>
          <a:bodyPr wrap="none">
            <a:spAutoFit/>
          </a:bodyPr>
          <a:lstStyle>
            <a:lvl1pPr>
              <a:defRPr sz="1600"/>
            </a:lvl1pPr>
          </a:lstStyle>
          <a:p>
            <a:r>
              <a:rPr lang="it-IT" dirty="0"/>
              <a:t>Prova finale: Introduzione all’Analisi di Missioni Spaziali</a:t>
            </a:r>
          </a:p>
        </p:txBody>
      </p:sp>
      <p:sp>
        <p:nvSpPr>
          <p:cNvPr id="6" name="Slide Number Placeholder 5"/>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188772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75B999D-A14B-4856-B8FD-A3CA79A6E9C9}"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01479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300899"/>
            <a:ext cx="5181600" cy="4876064"/>
          </a:xfrm>
        </p:spPr>
        <p:txBody>
          <a:bodyPr>
            <a:normAutofit/>
          </a:bodyPr>
          <a:lstStyle>
            <a:lvl1pPr algn="l">
              <a:defRPr sz="1600"/>
            </a:lvl1pPr>
            <a:lvl2pPr algn="l">
              <a:defRPr sz="1400"/>
            </a:lvl2pPr>
            <a:lvl3pPr algn="l">
              <a:defRPr sz="1200"/>
            </a:lvl3pPr>
            <a:lvl4pPr algn="l">
              <a:defRPr sz="1100"/>
            </a:lvl4pPr>
            <a:lvl5pPr algn="l">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Content Placeholder 3"/>
          <p:cNvSpPr>
            <a:spLocks noGrp="1"/>
          </p:cNvSpPr>
          <p:nvPr>
            <p:ph sz="half" idx="2"/>
          </p:nvPr>
        </p:nvSpPr>
        <p:spPr>
          <a:xfrm>
            <a:off x="6172200" y="1300899"/>
            <a:ext cx="5181600" cy="4876064"/>
          </a:xfrm>
        </p:spPr>
        <p:txBody>
          <a:bodyPr>
            <a:normAutofit/>
          </a:bodyPr>
          <a:lstStyle>
            <a:lvl1pPr>
              <a:defRPr sz="1600"/>
            </a:lvl1pPr>
            <a:lvl2pPr>
              <a:defRPr sz="1400"/>
            </a:lvl2pPr>
            <a:lvl3pPr>
              <a:defRPr sz="1200"/>
            </a:lvl3pPr>
            <a:lvl4pPr>
              <a:defRPr sz="1100"/>
            </a:lvl4pPr>
            <a:lvl5pPr>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Footer Placeholder 5"/>
          <p:cNvSpPr>
            <a:spLocks noGrp="1"/>
          </p:cNvSpPr>
          <p:nvPr>
            <p:ph type="ftr" sz="quarter" idx="11"/>
          </p:nvPr>
        </p:nvSpPr>
        <p:spPr>
          <a:xfrm>
            <a:off x="838200" y="6369635"/>
            <a:ext cx="4739888" cy="338554"/>
          </a:xfrm>
        </p:spPr>
        <p:txBody>
          <a:bodyPr wrap="none">
            <a:spAutoFit/>
          </a:bodyPr>
          <a:lstStyle>
            <a:lvl1pPr>
              <a:defRPr sz="1600"/>
            </a:lvl1p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3036212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BEBCC6D-DEA7-4845-B5C1-2F629F43089F}" type="datetime1">
              <a:rPr lang="it-IT" smtClean="0"/>
              <a:t>09/01/2023</a:t>
            </a:fld>
            <a:endParaRPr lang="it-IT"/>
          </a:p>
        </p:txBody>
      </p:sp>
      <p:sp>
        <p:nvSpPr>
          <p:cNvPr id="8" name="Footer Placeholder 7"/>
          <p:cNvSpPr>
            <a:spLocks noGrp="1"/>
          </p:cNvSpPr>
          <p:nvPr>
            <p:ph type="ftr" sz="quarter" idx="11"/>
          </p:nvPr>
        </p:nvSpPr>
        <p:spPr/>
        <p:txBody>
          <a:bodyPr/>
          <a:lstStyle/>
          <a:p>
            <a:r>
              <a:rPr lang="it-IT"/>
              <a:t>Prova finale: Introduzione all’Analisi di Missioni Spaziali</a:t>
            </a:r>
          </a:p>
        </p:txBody>
      </p:sp>
      <p:sp>
        <p:nvSpPr>
          <p:cNvPr id="9" name="Slide Number Placeholder 8"/>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10617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80E9647C-8E0E-4638-B322-656011D8EC8C}" type="datetime1">
              <a:rPr lang="it-IT" smtClean="0"/>
              <a:t>09/01/2023</a:t>
            </a:fld>
            <a:endParaRPr lang="it-IT"/>
          </a:p>
        </p:txBody>
      </p:sp>
      <p:sp>
        <p:nvSpPr>
          <p:cNvPr id="4" name="Footer Placeholder 3"/>
          <p:cNvSpPr>
            <a:spLocks noGrp="1"/>
          </p:cNvSpPr>
          <p:nvPr>
            <p:ph type="ftr" sz="quarter" idx="11"/>
          </p:nvPr>
        </p:nvSpPr>
        <p:spPr/>
        <p:txBody>
          <a:bodyPr/>
          <a:lstStyle/>
          <a:p>
            <a:r>
              <a:rPr lang="it-IT"/>
              <a:t>Prova finale: Introduzione all’Analisi di Missioni Spaziali</a:t>
            </a:r>
          </a:p>
        </p:txBody>
      </p:sp>
      <p:sp>
        <p:nvSpPr>
          <p:cNvPr id="5" name="Slide Number Placeholder 4"/>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7767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311E9-D6AA-42C7-8F1E-D96B58708839}" type="datetime1">
              <a:rPr lang="it-IT" smtClean="0"/>
              <a:t>09/01/2023</a:t>
            </a:fld>
            <a:endParaRPr lang="it-IT"/>
          </a:p>
        </p:txBody>
      </p:sp>
      <p:sp>
        <p:nvSpPr>
          <p:cNvPr id="3" name="Footer Placeholder 2"/>
          <p:cNvSpPr>
            <a:spLocks noGrp="1"/>
          </p:cNvSpPr>
          <p:nvPr>
            <p:ph type="ftr" sz="quarter" idx="11"/>
          </p:nvPr>
        </p:nvSpPr>
        <p:spPr/>
        <p:txBody>
          <a:bodyPr/>
          <a:lstStyle/>
          <a:p>
            <a:r>
              <a:rPr lang="it-IT"/>
              <a:t>Prova finale: Introduzione all’Analisi di Missioni Spaziali</a:t>
            </a:r>
          </a:p>
        </p:txBody>
      </p:sp>
      <p:sp>
        <p:nvSpPr>
          <p:cNvPr id="4" name="Slide Number Placeholder 3"/>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67702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AAB4675-AFE9-4872-A497-2CBF8C6F87D5}" type="datetime1">
              <a:rPr lang="it-IT" smtClean="0"/>
              <a:t>09/01/2023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71177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C57332B-46D7-4397-B5F9-BE6A4C2E02A4}" type="datetime1">
              <a:rPr lang="it-IT" smtClean="0"/>
              <a:t>09/01/2023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2162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1B815-9B49-4B3A-83E0-4A0231C106D3}" type="datetime1">
              <a:rPr lang="it-IT" smtClean="0"/>
              <a:t>09/01/2023</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Prova finale: Introduzione all’Analisi di Missioni Spaziali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D6331-BE36-4EB0-BAD8-FC72B96BFAEC}" type="slidenum">
              <a:rPr lang="it-IT" smtClean="0"/>
              <a:t>‹N›</a:t>
            </a:fld>
            <a:endParaRPr lang="it-IT"/>
          </a:p>
        </p:txBody>
      </p:sp>
    </p:spTree>
    <p:extLst>
      <p:ext uri="{BB962C8B-B14F-4D97-AF65-F5344CB8AC3E}">
        <p14:creationId xmlns:p14="http://schemas.microsoft.com/office/powerpoint/2010/main" val="2063893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0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5A8E5-9928-DF67-4BBF-960F4F299C39}"/>
              </a:ext>
            </a:extLst>
          </p:cNvPr>
          <p:cNvSpPr>
            <a:spLocks noGrp="1"/>
          </p:cNvSpPr>
          <p:nvPr>
            <p:ph type="ctrTitle"/>
          </p:nvPr>
        </p:nvSpPr>
        <p:spPr>
          <a:xfrm>
            <a:off x="476816" y="4811242"/>
            <a:ext cx="6025662" cy="1912828"/>
          </a:xfrm>
        </p:spPr>
        <p:txBody>
          <a:bodyPr anchor="t">
            <a:normAutofit/>
          </a:bodyPr>
          <a:lstStyle/>
          <a:p>
            <a:pPr algn="l"/>
            <a:r>
              <a:rPr lang="it-IT" sz="3200" i="1" dirty="0">
                <a:solidFill>
                  <a:schemeClr val="bg1"/>
                </a:solidFill>
              </a:rPr>
              <a:t>Gruppo C13</a:t>
            </a:r>
            <a:br>
              <a:rPr lang="it-IT" sz="3200" i="1" dirty="0">
                <a:solidFill>
                  <a:schemeClr val="bg1"/>
                </a:solidFill>
              </a:rPr>
            </a:br>
            <a:r>
              <a:rPr lang="it-IT" sz="3200" i="1" dirty="0">
                <a:solidFill>
                  <a:schemeClr val="bg1"/>
                </a:solidFill>
              </a:rPr>
              <a:t>Prova finale</a:t>
            </a:r>
            <a:br>
              <a:rPr lang="it-IT" sz="3200" i="1" dirty="0">
                <a:solidFill>
                  <a:schemeClr val="bg1"/>
                </a:solidFill>
              </a:rPr>
            </a:br>
            <a:r>
              <a:rPr lang="it-IT" sz="3200" i="1" dirty="0">
                <a:solidFill>
                  <a:schemeClr val="bg1"/>
                </a:solidFill>
              </a:rPr>
              <a:t>Introduzione all’analisi di missioni spaziali</a:t>
            </a:r>
          </a:p>
        </p:txBody>
      </p:sp>
      <p:sp>
        <p:nvSpPr>
          <p:cNvPr id="3" name="Sottotitolo 2">
            <a:extLst>
              <a:ext uri="{FF2B5EF4-FFF2-40B4-BE49-F238E27FC236}">
                <a16:creationId xmlns:a16="http://schemas.microsoft.com/office/drawing/2014/main" id="{2B290462-B317-70A7-85D6-BB0E9EB8733A}"/>
              </a:ext>
            </a:extLst>
          </p:cNvPr>
          <p:cNvSpPr>
            <a:spLocks noGrp="1"/>
          </p:cNvSpPr>
          <p:nvPr>
            <p:ph type="subTitle" idx="1"/>
          </p:nvPr>
        </p:nvSpPr>
        <p:spPr>
          <a:xfrm>
            <a:off x="6670549" y="4811242"/>
            <a:ext cx="4747728" cy="1709849"/>
          </a:xfrm>
        </p:spPr>
        <p:txBody>
          <a:bodyPr anchor="b">
            <a:normAutofit/>
          </a:bodyPr>
          <a:lstStyle/>
          <a:p>
            <a:pPr algn="l"/>
            <a:r>
              <a:rPr lang="it-IT" dirty="0">
                <a:solidFill>
                  <a:schemeClr val="bg1"/>
                </a:solidFill>
                <a:latin typeface="+mj-lt"/>
              </a:rPr>
              <a:t>Silvia Pala                     10694997</a:t>
            </a:r>
          </a:p>
          <a:p>
            <a:pPr algn="l"/>
            <a:r>
              <a:rPr lang="it-IT" dirty="0">
                <a:solidFill>
                  <a:schemeClr val="bg1"/>
                </a:solidFill>
                <a:latin typeface="+mj-lt"/>
              </a:rPr>
              <a:t>Alex Cristian </a:t>
            </a:r>
            <a:r>
              <a:rPr lang="it-IT" dirty="0" err="1">
                <a:solidFill>
                  <a:schemeClr val="bg1"/>
                </a:solidFill>
                <a:latin typeface="+mj-lt"/>
              </a:rPr>
              <a:t>Turcu</a:t>
            </a:r>
            <a:r>
              <a:rPr lang="it-IT" dirty="0">
                <a:solidFill>
                  <a:schemeClr val="bg1"/>
                </a:solidFill>
                <a:latin typeface="+mj-lt"/>
              </a:rPr>
              <a:t>     10711624</a:t>
            </a:r>
          </a:p>
          <a:p>
            <a:pPr algn="l"/>
            <a:r>
              <a:rPr lang="it-IT" dirty="0">
                <a:solidFill>
                  <a:schemeClr val="bg1"/>
                </a:solidFill>
                <a:latin typeface="+mj-lt"/>
              </a:rPr>
              <a:t>Paolo Vanelli               10730510</a:t>
            </a:r>
          </a:p>
        </p:txBody>
      </p:sp>
    </p:spTree>
    <p:extLst>
      <p:ext uri="{BB962C8B-B14F-4D97-AF65-F5344CB8AC3E}">
        <p14:creationId xmlns:p14="http://schemas.microsoft.com/office/powerpoint/2010/main" val="1073600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7DCC3-F852-ED73-F240-ECCDA9F3B4A0}"/>
              </a:ext>
            </a:extLst>
          </p:cNvPr>
          <p:cNvSpPr>
            <a:spLocks noGrp="1"/>
          </p:cNvSpPr>
          <p:nvPr>
            <p:ph type="title"/>
          </p:nvPr>
        </p:nvSpPr>
        <p:spPr/>
        <p:txBody>
          <a:bodyPr/>
          <a:lstStyle/>
          <a:p>
            <a:r>
              <a:rPr lang="it-IT" dirty="0"/>
              <a:t>Alternativa 1</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C80072F3-5290-A1B1-74E4-ED69C98F86D4}"/>
                  </a:ext>
                </a:extLst>
              </p:cNvPr>
              <p:cNvSpPr>
                <a:spLocks noGrp="1"/>
              </p:cNvSpPr>
              <p:nvPr>
                <p:ph sz="half" idx="1"/>
              </p:nvPr>
            </p:nvSpPr>
            <p:spPr/>
            <p:txBody>
              <a:bodyPr>
                <a:normAutofit lnSpcReduction="10000"/>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Idea di partenza: </a:t>
                </a: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utilizzare un’orbita circolare ausiliaria con raggio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per evitare di compiere la manovra per cambiare l’anomalia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dal pericentro dell'orbita iniziale all'orbita di trasferimento circolare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(impulso 1 e 2)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piano (impulso 3)</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intersezione tra orbita circolare e l’apocentro di quella finale (impulso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6.9762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9.0027</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𝟑𝟐𝟒𝟎𝟗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𝟗𝟓𝟓𝟗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6" name="Segnaposto contenuto 5">
                <a:extLst>
                  <a:ext uri="{FF2B5EF4-FFF2-40B4-BE49-F238E27FC236}">
                    <a16:creationId xmlns:a16="http://schemas.microsoft.com/office/drawing/2014/main" id="{C80072F3-5290-A1B1-74E4-ED69C98F86D4}"/>
                  </a:ext>
                </a:extLst>
              </p:cNvPr>
              <p:cNvSpPr>
                <a:spLocks noGrp="1" noRot="1" noChangeAspect="1" noMove="1" noResize="1" noEditPoints="1" noAdjustHandles="1" noChangeArrowheads="1" noChangeShapeType="1" noTextEdit="1"/>
              </p:cNvSpPr>
              <p:nvPr>
                <p:ph sz="half" idx="1"/>
              </p:nvPr>
            </p:nvSpPr>
            <p:spPr>
              <a:blipFill>
                <a:blip r:embed="rId3"/>
                <a:stretch>
                  <a:fillRect l="-1059" t="-11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43198BAC-220D-DD09-F3DB-9406186A8EC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80097"/>
            <a:ext cx="5181600" cy="4516932"/>
          </a:xfrm>
        </p:spPr>
      </p:pic>
      <p:sp>
        <p:nvSpPr>
          <p:cNvPr id="4" name="Segnaposto piè di pagina 3">
            <a:extLst>
              <a:ext uri="{FF2B5EF4-FFF2-40B4-BE49-F238E27FC236}">
                <a16:creationId xmlns:a16="http://schemas.microsoft.com/office/drawing/2014/main" id="{84A94DF1-D78C-9808-8E6F-5DE948CDB065}"/>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D7E8F952-493A-EB6E-08B9-38A596AC67B9}"/>
              </a:ext>
            </a:extLst>
          </p:cNvPr>
          <p:cNvSpPr>
            <a:spLocks noGrp="1"/>
          </p:cNvSpPr>
          <p:nvPr>
            <p:ph type="sldNum" sz="quarter" idx="12"/>
          </p:nvPr>
        </p:nvSpPr>
        <p:spPr/>
        <p:txBody>
          <a:bodyPr/>
          <a:lstStyle/>
          <a:p>
            <a:fld id="{07ED6331-BE36-4EB0-BAD8-FC72B96BFAEC}" type="slidenum">
              <a:rPr lang="it-IT" smtClean="0"/>
              <a:pPr/>
              <a:t>10</a:t>
            </a:fld>
            <a:endParaRPr lang="it-IT"/>
          </a:p>
        </p:txBody>
      </p:sp>
    </p:spTree>
    <p:extLst>
      <p:ext uri="{BB962C8B-B14F-4D97-AF65-F5344CB8AC3E}">
        <p14:creationId xmlns:p14="http://schemas.microsoft.com/office/powerpoint/2010/main" val="616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p:txBody>
          <a:bodyPr/>
          <a:lstStyle/>
          <a:p>
            <a:r>
              <a:rPr lang="it-IT" dirty="0"/>
              <a:t>Alternativa 2: Strategia Secante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0">
                <a:normAutofit/>
              </a:bodyPr>
              <a:lstStyle/>
              <a:p>
                <a:pPr>
                  <a:lnSpc>
                    <a:spcPct val="160000"/>
                  </a:lnSpc>
                </a:pPr>
                <a:r>
                  <a:rPr lang="it-IT" sz="1700" b="1" dirty="0"/>
                  <a:t>Idea di partenza</a:t>
                </a:r>
                <a:r>
                  <a:rPr lang="it-IT" sz="1700" dirty="0"/>
                  <a:t>: sfruttare metodi di calcolo numerico (MATLAB) per ottenere un’orbita a due impulsi con il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più basso possibile</a:t>
                </a:r>
              </a:p>
              <a:p>
                <a:pPr>
                  <a:lnSpc>
                    <a:spcPct val="160000"/>
                  </a:lnSpc>
                </a:pPr>
                <a:r>
                  <a:rPr lang="it-IT" sz="1700" b="1" dirty="0"/>
                  <a:t>Risultato</a:t>
                </a:r>
                <a:r>
                  <a:rPr lang="it-IT" sz="1700" dirty="0"/>
                  <a:t>: trasferimento secante da orbita iniziale a orbita finale, con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vicino al minimo e tempo di manovra fortemente ridotto</a:t>
                </a:r>
                <a:endParaRPr lang="it-IT" sz="1700" dirty="0"/>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5.1306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2.4878 h = 8964.9024 s</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3"/>
                <a:stretch>
                  <a:fillRect l="-588" r="-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172202" y="890791"/>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11</a:t>
            </a:fld>
            <a:endParaRPr lang="it-IT"/>
          </a:p>
        </p:txBody>
      </p:sp>
    </p:spTree>
    <p:extLst>
      <p:ext uri="{BB962C8B-B14F-4D97-AF65-F5344CB8AC3E}">
        <p14:creationId xmlns:p14="http://schemas.microsoft.com/office/powerpoint/2010/main" val="2071940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232619-2666-2825-151C-FBFCD9D9A763}"/>
              </a:ext>
            </a:extLst>
          </p:cNvPr>
          <p:cNvSpPr>
            <a:spLocks noGrp="1"/>
          </p:cNvSpPr>
          <p:nvPr>
            <p:ph type="title"/>
          </p:nvPr>
        </p:nvSpPr>
        <p:spPr/>
        <p:txBody>
          <a:bodyPr/>
          <a:lstStyle/>
          <a:p>
            <a:r>
              <a:rPr lang="it-IT" dirty="0"/>
              <a:t>Alternativa 2: trovare la manovra che minimizzi il costo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CC50A82-7DFF-E562-D4F6-DAE7F372E586}"/>
                  </a:ext>
                </a:extLst>
              </p:cNvPr>
              <p:cNvSpPr>
                <a:spLocks noGrp="1"/>
              </p:cNvSpPr>
              <p:nvPr>
                <p:ph sz="half" idx="1"/>
              </p:nvPr>
            </p:nvSpPr>
            <p:spPr/>
            <p:txBody>
              <a:bodyPr tIns="396000"/>
              <a:lstStyle/>
              <a:p>
                <a:pPr marL="0" indent="0">
                  <a:lnSpc>
                    <a:spcPct val="150000"/>
                  </a:lnSpc>
                  <a:buNone/>
                </a:pPr>
                <a:r>
                  <a:rPr lang="it-IT" sz="1800" b="1" dirty="0"/>
                  <a:t>Idea di base:</a:t>
                </a:r>
              </a:p>
              <a:p>
                <a:pPr>
                  <a:lnSpc>
                    <a:spcPct val="150000"/>
                  </a:lnSpc>
                </a:pPr>
                <a:r>
                  <a:rPr lang="it-IT" dirty="0"/>
                  <a:t>discretizzare orbita iniziale</a:t>
                </a:r>
              </a:p>
              <a:p>
                <a:pPr>
                  <a:lnSpc>
                    <a:spcPct val="150000"/>
                  </a:lnSpc>
                </a:pPr>
                <a:r>
                  <a:rPr lang="it-IT" dirty="0"/>
                  <a:t>discretizzare orbita finale</a:t>
                </a:r>
              </a:p>
              <a:p>
                <a:pPr>
                  <a:lnSpc>
                    <a:spcPct val="150000"/>
                  </a:lnSpc>
                </a:pPr>
                <a:r>
                  <a:rPr lang="it-IT" dirty="0"/>
                  <a:t>per ogni possibile coppia di punti, trovare tutte le possibili orbite di trasferimento variando il parametro </a:t>
                </a:r>
                <a14:m>
                  <m:oMath xmlns:m="http://schemas.openxmlformats.org/officeDocument/2006/math">
                    <m:r>
                      <a:rPr lang="it-IT" b="0" i="1" smtClean="0">
                        <a:latin typeface="Cambria Math" panose="02040503050406030204" pitchFamily="18" charset="0"/>
                      </a:rPr>
                      <m:t>𝜔</m:t>
                    </m:r>
                  </m:oMath>
                </a14:m>
                <a:endParaRPr lang="it-IT" dirty="0"/>
              </a:p>
              <a:p>
                <a:pPr>
                  <a:lnSpc>
                    <a:spcPct val="150000"/>
                  </a:lnSpc>
                </a:pPr>
                <a:r>
                  <a:rPr lang="it-IT" dirty="0"/>
                  <a:t>selezionare le orbite ellittiche valide controllandone l’eccentricità attraverso il </a:t>
                </a:r>
                <a:r>
                  <a:rPr lang="it-IT" u="sng" dirty="0"/>
                  <a:t>grafico</a:t>
                </a:r>
              </a:p>
              <a:p>
                <a:pPr>
                  <a:lnSpc>
                    <a:spcPct val="150000"/>
                  </a:lnSpc>
                </a:pPr>
                <a:r>
                  <a:rPr lang="it-IT" dirty="0"/>
                  <a:t>selezionare l’orbita che in assoluto presenti il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oMath>
                </a14:m>
                <a:r>
                  <a:rPr lang="it-IT" dirty="0"/>
                  <a:t> minimo</a:t>
                </a:r>
              </a:p>
            </p:txBody>
          </p:sp>
        </mc:Choice>
        <mc:Fallback xmlns="">
          <p:sp>
            <p:nvSpPr>
              <p:cNvPr id="3" name="Segnaposto contenuto 2">
                <a:extLst>
                  <a:ext uri="{FF2B5EF4-FFF2-40B4-BE49-F238E27FC236}">
                    <a16:creationId xmlns:a16="http://schemas.microsoft.com/office/drawing/2014/main" id="{3CC50A82-7DFF-E562-D4F6-DAE7F372E586}"/>
                  </a:ext>
                </a:extLst>
              </p:cNvPr>
              <p:cNvSpPr>
                <a:spLocks noGrp="1" noRot="1" noChangeAspect="1" noMove="1" noResize="1" noEditPoints="1" noAdjustHandles="1" noChangeArrowheads="1" noChangeShapeType="1" noTextEdit="1"/>
              </p:cNvSpPr>
              <p:nvPr>
                <p:ph sz="half" idx="1"/>
              </p:nvPr>
            </p:nvSpPr>
            <p:spPr>
              <a:blipFill>
                <a:blip r:embed="rId3"/>
                <a:stretch>
                  <a:fillRect l="-1059"/>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87478A47-10ED-20F3-8DC6-247B45D3A5AC}"/>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8B93192B-9275-7800-DF9B-ACBB9DF5952D}"/>
              </a:ext>
            </a:extLst>
          </p:cNvPr>
          <p:cNvSpPr>
            <a:spLocks noGrp="1"/>
          </p:cNvSpPr>
          <p:nvPr>
            <p:ph type="sldNum" sz="quarter" idx="12"/>
          </p:nvPr>
        </p:nvSpPr>
        <p:spPr/>
        <p:txBody>
          <a:bodyPr/>
          <a:lstStyle/>
          <a:p>
            <a:fld id="{07ED6331-BE36-4EB0-BAD8-FC72B96BFAEC}" type="slidenum">
              <a:rPr lang="it-IT" smtClean="0"/>
              <a:pPr/>
              <a:t>12</a:t>
            </a:fld>
            <a:endParaRPr lang="it-IT"/>
          </a:p>
        </p:txBody>
      </p:sp>
      <p:pic>
        <p:nvPicPr>
          <p:cNvPr id="16" name="Segnaposto contenuto 15">
            <a:extLst>
              <a:ext uri="{FF2B5EF4-FFF2-40B4-BE49-F238E27FC236}">
                <a16:creationId xmlns:a16="http://schemas.microsoft.com/office/drawing/2014/main" id="{6A8BC4C5-C1D2-9ED6-2A22-A521E63399A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2" y="1300899"/>
            <a:ext cx="5381520" cy="4209638"/>
          </a:xfrm>
        </p:spPr>
      </p:pic>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F244184C-CB2A-A466-B900-1EB2C924472D}"/>
                  </a:ext>
                </a:extLst>
              </p:cNvPr>
              <p:cNvSpPr txBox="1"/>
              <p:nvPr/>
            </p:nvSpPr>
            <p:spPr>
              <a:xfrm>
                <a:off x="6172202" y="5510537"/>
                <a:ext cx="5381520" cy="369332"/>
              </a:xfrm>
              <a:prstGeom prst="rect">
                <a:avLst/>
              </a:prstGeom>
              <a:noFill/>
            </p:spPr>
            <p:txBody>
              <a:bodyPr wrap="square" rtlCol="0" anchor="ctr" anchorCtr="0">
                <a:normAutofit/>
              </a:bodyPr>
              <a:lstStyle/>
              <a:p>
                <a:pPr algn="ctr"/>
                <a:r>
                  <a:rPr lang="it-IT" sz="1600" i="1" dirty="0"/>
                  <a:t>Grafico dell’eccentricità al variare del parametro </a:t>
                </a:r>
                <a14:m>
                  <m:oMath xmlns:m="http://schemas.openxmlformats.org/officeDocument/2006/math">
                    <m:r>
                      <a:rPr lang="it-IT" sz="1600" b="0" i="1" smtClean="0">
                        <a:latin typeface="Cambria Math" panose="02040503050406030204" pitchFamily="18" charset="0"/>
                      </a:rPr>
                      <m:t>𝜔</m:t>
                    </m:r>
                  </m:oMath>
                </a14:m>
                <a:endParaRPr lang="it-IT" sz="1600" i="1" dirty="0"/>
              </a:p>
            </p:txBody>
          </p:sp>
        </mc:Choice>
        <mc:Fallback xmlns="">
          <p:sp>
            <p:nvSpPr>
              <p:cNvPr id="17" name="CasellaDiTesto 16">
                <a:extLst>
                  <a:ext uri="{FF2B5EF4-FFF2-40B4-BE49-F238E27FC236}">
                    <a16:creationId xmlns:a16="http://schemas.microsoft.com/office/drawing/2014/main" id="{F244184C-CB2A-A466-B900-1EB2C924472D}"/>
                  </a:ext>
                </a:extLst>
              </p:cNvPr>
              <p:cNvSpPr txBox="1">
                <a:spLocks noRot="1" noChangeAspect="1" noMove="1" noResize="1" noEditPoints="1" noAdjustHandles="1" noChangeArrowheads="1" noChangeShapeType="1" noTextEdit="1"/>
              </p:cNvSpPr>
              <p:nvPr/>
            </p:nvSpPr>
            <p:spPr>
              <a:xfrm>
                <a:off x="6172202" y="5510537"/>
                <a:ext cx="5381520" cy="369332"/>
              </a:xfrm>
              <a:prstGeom prst="rect">
                <a:avLst/>
              </a:prstGeom>
              <a:blipFill>
                <a:blip r:embed="rId5"/>
                <a:stretch>
                  <a:fillRect b="-16393"/>
                </a:stretch>
              </a:blipFill>
            </p:spPr>
            <p:txBody>
              <a:bodyPr/>
              <a:lstStyle/>
              <a:p>
                <a:r>
                  <a:rPr lang="it-IT">
                    <a:noFill/>
                  </a:rPr>
                  <a:t> </a:t>
                </a:r>
              </a:p>
            </p:txBody>
          </p:sp>
        </mc:Fallback>
      </mc:AlternateContent>
    </p:spTree>
    <p:extLst>
      <p:ext uri="{BB962C8B-B14F-4D97-AF65-F5344CB8AC3E}">
        <p14:creationId xmlns:p14="http://schemas.microsoft.com/office/powerpoint/2010/main" val="269983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1ABD0E-F9D6-4409-9519-7BA27A44826C}"/>
              </a:ext>
            </a:extLst>
          </p:cNvPr>
          <p:cNvSpPr>
            <a:spLocks noGrp="1"/>
          </p:cNvSpPr>
          <p:nvPr>
            <p:ph type="title"/>
          </p:nvPr>
        </p:nvSpPr>
        <p:spPr>
          <a:xfrm>
            <a:off x="838200" y="415400"/>
            <a:ext cx="9297353" cy="590931"/>
          </a:xfrm>
        </p:spPr>
        <p:txBody>
          <a:bodyPr/>
          <a:lstStyle/>
          <a:p>
            <a:r>
              <a:rPr lang="it-IT" dirty="0"/>
              <a:t>Alternativa 2: considerazioni sulla strategia trovata</a:t>
            </a:r>
          </a:p>
        </p:txBody>
      </p:sp>
      <p:sp>
        <p:nvSpPr>
          <p:cNvPr id="3" name="Segnaposto contenuto 2">
            <a:extLst>
              <a:ext uri="{FF2B5EF4-FFF2-40B4-BE49-F238E27FC236}">
                <a16:creationId xmlns:a16="http://schemas.microsoft.com/office/drawing/2014/main" id="{D0C71B64-8AB9-1A9A-F52C-BE5CB7D448CA}"/>
              </a:ext>
            </a:extLst>
          </p:cNvPr>
          <p:cNvSpPr>
            <a:spLocks noGrp="1"/>
          </p:cNvSpPr>
          <p:nvPr>
            <p:ph sz="half" idx="1"/>
          </p:nvPr>
        </p:nvSpPr>
        <p:spPr/>
        <p:txBody>
          <a:bodyPr tIns="216000">
            <a:normAutofit lnSpcReduction="10000"/>
          </a:bodyPr>
          <a:lstStyle/>
          <a:p>
            <a:pPr marL="0" indent="0">
              <a:lnSpc>
                <a:spcPct val="130000"/>
              </a:lnSpc>
              <a:buNone/>
            </a:pPr>
            <a:r>
              <a:rPr lang="it-IT" sz="1800" b="1" dirty="0"/>
              <a:t>Considerazioni:</a:t>
            </a:r>
          </a:p>
          <a:p>
            <a:pPr>
              <a:lnSpc>
                <a:spcPct val="130000"/>
              </a:lnSpc>
            </a:pPr>
            <a:r>
              <a:rPr lang="it-IT" dirty="0"/>
              <a:t>È possibile notare che il punto di manovra scelto sull’orbita iniziale è molto vicino al punto di partenza</a:t>
            </a:r>
          </a:p>
          <a:p>
            <a:pPr>
              <a:lnSpc>
                <a:spcPct val="130000"/>
              </a:lnSpc>
            </a:pPr>
            <a:r>
              <a:rPr lang="it-IT" dirty="0"/>
              <a:t>Essendo leggermente più indietro, il satellite è costretto a percorrere un giro quasi completo dell’orbita iniziale, con notevole dispendio di tempo</a:t>
            </a:r>
          </a:p>
          <a:p>
            <a:pPr marL="0" indent="0">
              <a:lnSpc>
                <a:spcPct val="130000"/>
              </a:lnSpc>
              <a:buNone/>
            </a:pPr>
            <a:endParaRPr lang="it-IT" dirty="0"/>
          </a:p>
          <a:p>
            <a:pPr marL="0" indent="0">
              <a:lnSpc>
                <a:spcPct val="130000"/>
              </a:lnSpc>
              <a:buNone/>
            </a:pPr>
            <a:r>
              <a:rPr lang="it-IT" sz="1800" b="1" dirty="0"/>
              <a:t>Possibile miglioramento:</a:t>
            </a:r>
          </a:p>
          <a:p>
            <a:pPr>
              <a:lnSpc>
                <a:spcPct val="130000"/>
              </a:lnSpc>
            </a:pPr>
            <a:r>
              <a:rPr lang="it-IT" u="sng" dirty="0"/>
              <a:t>Imporre il punto iniziale</a:t>
            </a:r>
            <a:r>
              <a:rPr lang="it-IT" dirty="0"/>
              <a:t> come primo punto di manovra</a:t>
            </a:r>
          </a:p>
          <a:p>
            <a:pPr>
              <a:lnSpc>
                <a:spcPct val="130000"/>
              </a:lnSpc>
            </a:pPr>
            <a:r>
              <a:rPr lang="it-IT" dirty="0"/>
              <a:t>Ripetere la procedura seguita precedentemente ma discretizzando soltanto l’orbita finale, trovando così una </a:t>
            </a:r>
            <a:r>
              <a:rPr lang="it-IT" u="sng" dirty="0"/>
              <a:t>nuova orbita di trasferimento</a:t>
            </a:r>
          </a:p>
        </p:txBody>
      </p:sp>
      <p:sp>
        <p:nvSpPr>
          <p:cNvPr id="5" name="Segnaposto piè di pagina 4">
            <a:extLst>
              <a:ext uri="{FF2B5EF4-FFF2-40B4-BE49-F238E27FC236}">
                <a16:creationId xmlns:a16="http://schemas.microsoft.com/office/drawing/2014/main" id="{0D3312FD-108F-CE09-919E-1278F2CB25B2}"/>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4A64B877-B18F-E8F8-34FD-F009005F0407}"/>
              </a:ext>
            </a:extLst>
          </p:cNvPr>
          <p:cNvSpPr>
            <a:spLocks noGrp="1"/>
          </p:cNvSpPr>
          <p:nvPr>
            <p:ph type="sldNum" sz="quarter" idx="12"/>
          </p:nvPr>
        </p:nvSpPr>
        <p:spPr/>
        <p:txBody>
          <a:bodyPr/>
          <a:lstStyle/>
          <a:p>
            <a:fld id="{07ED6331-BE36-4EB0-BAD8-FC72B96BFAEC}" type="slidenum">
              <a:rPr lang="it-IT" smtClean="0"/>
              <a:pPr/>
              <a:t>13</a:t>
            </a:fld>
            <a:endParaRPr lang="it-IT"/>
          </a:p>
        </p:txBody>
      </p:sp>
      <p:pic>
        <p:nvPicPr>
          <p:cNvPr id="12" name="Segnaposto contenuto 11">
            <a:extLst>
              <a:ext uri="{FF2B5EF4-FFF2-40B4-BE49-F238E27FC236}">
                <a16:creationId xmlns:a16="http://schemas.microsoft.com/office/drawing/2014/main" id="{A8CE7F20-8B07-EB0B-80AA-6CC79EFA818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1006331"/>
            <a:ext cx="5181600" cy="5236320"/>
          </a:xfrm>
        </p:spPr>
      </p:pic>
    </p:spTree>
    <p:extLst>
      <p:ext uri="{BB962C8B-B14F-4D97-AF65-F5344CB8AC3E}">
        <p14:creationId xmlns:p14="http://schemas.microsoft.com/office/powerpoint/2010/main" val="2643745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a:xfrm>
            <a:off x="838200" y="415400"/>
            <a:ext cx="9535624" cy="590931"/>
          </a:xfrm>
        </p:spPr>
        <p:txBody>
          <a:bodyPr/>
          <a:lstStyle/>
          <a:p>
            <a:r>
              <a:rPr lang="it-IT" dirty="0"/>
              <a:t>Alternativa 2: confronto con la precedente strategia</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
                <a:normAutofit/>
              </a:bodyPr>
              <a:lstStyle/>
              <a:p>
                <a:pPr marL="0" indent="0">
                  <a:lnSpc>
                    <a:spcPct val="150000"/>
                  </a:lnSpc>
                  <a:buNone/>
                </a:pPr>
                <a:r>
                  <a:rPr lang="it-IT" sz="1800" b="1" dirty="0"/>
                  <a:t>Costo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𝑣</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a:t>
                </a:r>
                <a:r>
                  <a:rPr lang="it-IT" dirty="0">
                    <a:solidFill>
                      <a:srgbClr val="0070C0"/>
                    </a:solidFill>
                  </a:rPr>
                  <a:t>5.0529</a:t>
                </a:r>
                <a:r>
                  <a:rPr lang="it-IT" sz="1600" dirty="0">
                    <a:solidFill>
                      <a:srgbClr val="0070C0"/>
                    </a:solidFill>
                  </a:rPr>
                  <a:t> km/s</a:t>
                </a:r>
                <a:endParaRPr lang="it-IT" dirty="0">
                  <a:solidFill>
                    <a:schemeClr val="accent2">
                      <a:lumMod val="50000"/>
                    </a:schemeClr>
                  </a:solidFill>
                </a:endParaRPr>
              </a:p>
              <a:p>
                <a:pPr>
                  <a:lnSpc>
                    <a:spcPct val="150000"/>
                  </a:lnSpc>
                </a:pPr>
                <a:r>
                  <a:rPr lang="it-IT" dirty="0"/>
                  <a:t>Strategia scelta: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𝑣</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5.1306 km/s</a:t>
                </a:r>
                <a:endParaRPr lang="it-IT" dirty="0">
                  <a:solidFill>
                    <a:srgbClr val="FF0000"/>
                  </a:solidFill>
                </a:endParaRPr>
              </a:p>
              <a:p>
                <a:pPr>
                  <a:lnSpc>
                    <a:spcPct val="150000"/>
                  </a:lnSpc>
                </a:pPr>
                <a:r>
                  <a:rPr lang="it-IT" dirty="0"/>
                  <a:t>La strategia scelta ha un </a:t>
                </a:r>
                <a:r>
                  <a:rPr lang="it-IT" u="sng" dirty="0">
                    <a:solidFill>
                      <a:srgbClr val="FF0000"/>
                    </a:solidFill>
                  </a:rPr>
                  <a:t>costo maggiore</a:t>
                </a:r>
                <a:r>
                  <a:rPr lang="it-IT" dirty="0"/>
                  <a:t> del 1.54%</a:t>
                </a:r>
              </a:p>
              <a:p>
                <a:pPr marL="0" indent="0">
                  <a:lnSpc>
                    <a:spcPct val="150000"/>
                  </a:lnSpc>
                  <a:buNone/>
                </a:pPr>
                <a:endParaRPr lang="it-IT" dirty="0"/>
              </a:p>
              <a:p>
                <a:pPr marL="0" indent="0">
                  <a:lnSpc>
                    <a:spcPct val="150000"/>
                  </a:lnSpc>
                  <a:buNone/>
                </a:pPr>
                <a:r>
                  <a:rPr lang="it-IT" sz="1800" b="1" dirty="0"/>
                  <a:t>Tempo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𝑡</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a:t>
                </a:r>
                <a:r>
                  <a:rPr lang="it-IT" dirty="0">
                    <a:solidFill>
                      <a:srgbClr val="FF0000"/>
                    </a:solidFill>
                  </a:rPr>
                  <a:t>4.6951 </a:t>
                </a:r>
                <a:r>
                  <a:rPr lang="it-IT" sz="1600" dirty="0">
                    <a:solidFill>
                      <a:srgbClr val="FF0000"/>
                    </a:solidFill>
                  </a:rPr>
                  <a:t>h = </a:t>
                </a:r>
                <a:r>
                  <a:rPr lang="it-IT" dirty="0">
                    <a:solidFill>
                      <a:srgbClr val="FF0000"/>
                    </a:solidFill>
                  </a:rPr>
                  <a:t>16902.3642</a:t>
                </a:r>
                <a:r>
                  <a:rPr lang="it-IT" sz="1600" dirty="0">
                    <a:solidFill>
                      <a:srgbClr val="FF0000"/>
                    </a:solidFill>
                  </a:rPr>
                  <a:t> s</a:t>
                </a:r>
                <a:endParaRPr lang="it-IT" dirty="0">
                  <a:solidFill>
                    <a:srgbClr val="FF0000"/>
                  </a:solidFill>
                </a:endParaRPr>
              </a:p>
              <a:p>
                <a:pPr>
                  <a:lnSpc>
                    <a:spcPct val="150000"/>
                  </a:lnSpc>
                </a:pPr>
                <a:r>
                  <a:rPr lang="it-IT" dirty="0"/>
                  <a:t>Strategia scelta: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𝑡</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2.4878 h = 8964.9024 s</a:t>
                </a:r>
                <a:endParaRPr lang="it-IT" dirty="0">
                  <a:solidFill>
                    <a:srgbClr val="0070C0"/>
                  </a:solidFill>
                </a:endParaRPr>
              </a:p>
              <a:p>
                <a:pPr>
                  <a:lnSpc>
                    <a:spcPct val="150000"/>
                  </a:lnSpc>
                </a:pPr>
                <a:r>
                  <a:rPr lang="it-IT" dirty="0"/>
                  <a:t>La strategia scelta impiega un </a:t>
                </a:r>
                <a:r>
                  <a:rPr lang="it-IT" u="sng" dirty="0">
                    <a:solidFill>
                      <a:srgbClr val="0070C0"/>
                    </a:solidFill>
                  </a:rPr>
                  <a:t>tempo minore</a:t>
                </a:r>
                <a:r>
                  <a:rPr lang="it-IT" dirty="0"/>
                  <a:t> del 46.96%</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3"/>
                <a:stretch>
                  <a:fillRect l="-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172202" y="1100546"/>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14</a:t>
            </a:fld>
            <a:endParaRPr lang="it-IT"/>
          </a:p>
        </p:txBody>
      </p:sp>
    </p:spTree>
    <p:extLst>
      <p:ext uri="{BB962C8B-B14F-4D97-AF65-F5344CB8AC3E}">
        <p14:creationId xmlns:p14="http://schemas.microsoft.com/office/powerpoint/2010/main" val="250769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21663-6669-3781-925B-1277320A0FCC}"/>
              </a:ext>
            </a:extLst>
          </p:cNvPr>
          <p:cNvSpPr>
            <a:spLocks noGrp="1"/>
          </p:cNvSpPr>
          <p:nvPr>
            <p:ph type="title"/>
          </p:nvPr>
        </p:nvSpPr>
        <p:spPr/>
        <p:txBody>
          <a:bodyPr/>
          <a:lstStyle/>
          <a:p>
            <a:r>
              <a:rPr lang="it-IT" dirty="0"/>
              <a:t>Alternativa 3: Strategia Tangente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257EB455-D2B0-6371-18EA-3247101B071F}"/>
                  </a:ext>
                </a:extLst>
              </p:cNvPr>
              <p:cNvSpPr>
                <a:spLocks noGrp="1"/>
              </p:cNvSpPr>
              <p:nvPr>
                <p:ph sz="half" idx="1"/>
              </p:nvPr>
            </p:nvSpPr>
            <p:spPr/>
            <p:txBody>
              <a:bodyPr tIns="432000"/>
              <a:lstStyle/>
              <a:p>
                <a:pPr marL="0" marR="0" lvl="0" indent="0" algn="l" defTabSz="914400" rtl="0" eaLnBrk="1" fontAlgn="auto" latinLnBrk="0" hangingPunct="1">
                  <a:lnSpc>
                    <a:spcPct val="160000"/>
                  </a:lnSpc>
                  <a:spcBef>
                    <a:spcPts val="1000"/>
                  </a:spcBef>
                  <a:spcAft>
                    <a:spcPts val="0"/>
                  </a:spcAft>
                  <a:buClrTx/>
                  <a:buSzTx/>
                  <a:buNone/>
                  <a:tabLst/>
                  <a:defRPr/>
                </a:pPr>
                <a:r>
                  <a:rPr kumimoji="0" lang="it-IT" sz="1700" b="1" i="0" u="none" strike="noStrike" kern="1200" cap="none" spc="0" normalizeH="0" baseline="0" noProof="0" dirty="0">
                    <a:ln>
                      <a:noFill/>
                    </a:ln>
                    <a:solidFill>
                      <a:prstClr val="black"/>
                    </a:solidFill>
                    <a:effectLst/>
                    <a:uLnTx/>
                    <a:uFillTx/>
                    <a:ea typeface="+mn-ea"/>
                    <a:cs typeface="+mn-cs"/>
                  </a:rPr>
                  <a:t>Idea di partenza: </a:t>
                </a:r>
                <a:r>
                  <a:rPr kumimoji="0" lang="it-IT" sz="1700" b="0" i="0" u="sng" strike="noStrike" kern="1200" cap="none" spc="0" normalizeH="0" baseline="0" noProof="0" dirty="0">
                    <a:ln>
                      <a:noFill/>
                    </a:ln>
                    <a:solidFill>
                      <a:prstClr val="black"/>
                    </a:solidFill>
                    <a:effectLst/>
                    <a:uLnTx/>
                    <a:uFillTx/>
                    <a:ea typeface="+mn-ea"/>
                    <a:cs typeface="+mn-cs"/>
                  </a:rPr>
                  <a:t>sfruttare un impulso tangente</a:t>
                </a:r>
                <a:r>
                  <a:rPr kumimoji="0" lang="it-IT" sz="1700" b="0" i="0" u="none" strike="noStrike" kern="1200" cap="none" spc="0" normalizeH="0" baseline="0" noProof="0" dirty="0">
                    <a:ln>
                      <a:noFill/>
                    </a:ln>
                    <a:solidFill>
                      <a:prstClr val="black"/>
                    </a:solidFill>
                    <a:effectLst/>
                    <a:uLnTx/>
                    <a:uFillTx/>
                    <a:ea typeface="+mn-ea"/>
                    <a:cs typeface="+mn-cs"/>
                  </a:rPr>
                  <a:t> in un punto arbitrario sull’orbita iniziale per:</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diminuire il costo del cambio di piano</a:t>
                </a:r>
                <a:r>
                  <a:rPr kumimoji="0" lang="it-IT" sz="1700" b="0" i="0" u="none" strike="noStrike" kern="1200" cap="none" spc="0" normalizeH="0" baseline="0" noProof="0" dirty="0">
                    <a:ln>
                      <a:noFill/>
                    </a:ln>
                    <a:solidFill>
                      <a:prstClr val="black"/>
                    </a:solidFill>
                    <a:effectLst/>
                    <a:uLnTx/>
                    <a:uFillTx/>
                    <a:ea typeface="+mn-ea"/>
                    <a:cs typeface="+mn-cs"/>
                  </a:rPr>
                  <a:t> attraverso un aumento di eccentricità e semiasse maggiore</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correggere l’anomalia di pericentro</a:t>
                </a:r>
                <a:r>
                  <a:rPr kumimoji="0" lang="it-IT" sz="1700" b="0" i="0" u="none" strike="noStrike" kern="1200" cap="none" spc="0" normalizeH="0" baseline="0" noProof="0" dirty="0">
                    <a:ln>
                      <a:noFill/>
                    </a:ln>
                    <a:solidFill>
                      <a:prstClr val="black"/>
                    </a:solidFill>
                    <a:effectLst/>
                    <a:uLnTx/>
                    <a:uFillTx/>
                    <a:ea typeface="+mn-ea"/>
                    <a:cs typeface="+mn-cs"/>
                  </a:rPr>
                  <a:t> senza ricorrere ad una manovra dedicata o ad impulsi secanti</a:t>
                </a:r>
                <a:endParaRPr kumimoji="0" lang="it-IT" sz="1700" b="0" i="0" u="sng" strike="noStrike" kern="1200" cap="none" spc="0" normalizeH="0" baseline="0" noProof="0" dirty="0">
                  <a:ln>
                    <a:noFill/>
                  </a:ln>
                  <a:solidFill>
                    <a:prstClr val="black"/>
                  </a:solidFill>
                  <a:effectLst/>
                  <a:uLnTx/>
                  <a:uFillTx/>
                  <a:ea typeface="+mn-ea"/>
                  <a:cs typeface="+mn-cs"/>
                </a:endParaRPr>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5.3574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7.8499 h = 28259.7957 s</a:t>
                </a:r>
              </a:p>
            </p:txBody>
          </p:sp>
        </mc:Choice>
        <mc:Fallback xmlns="">
          <p:sp>
            <p:nvSpPr>
              <p:cNvPr id="6" name="Segnaposto contenuto 5">
                <a:extLst>
                  <a:ext uri="{FF2B5EF4-FFF2-40B4-BE49-F238E27FC236}">
                    <a16:creationId xmlns:a16="http://schemas.microsoft.com/office/drawing/2014/main" id="{257EB455-D2B0-6371-18EA-3247101B071F}"/>
                  </a:ext>
                </a:extLst>
              </p:cNvPr>
              <p:cNvSpPr>
                <a:spLocks noGrp="1" noRot="1" noChangeAspect="1" noMove="1" noResize="1" noEditPoints="1" noAdjustHandles="1" noChangeArrowheads="1" noChangeShapeType="1" noTextEdit="1"/>
              </p:cNvSpPr>
              <p:nvPr>
                <p:ph sz="half" idx="1"/>
              </p:nvPr>
            </p:nvSpPr>
            <p:spPr>
              <a:blipFill>
                <a:blip r:embed="rId3"/>
                <a:stretch>
                  <a:fillRect l="-824" r="-118"/>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B99BFD4-77D9-4A91-1D0D-BFE8AE8CE27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19801" y="1083379"/>
            <a:ext cx="5637241" cy="5195922"/>
          </a:xfrm>
        </p:spPr>
      </p:pic>
      <p:sp>
        <p:nvSpPr>
          <p:cNvPr id="4" name="Segnaposto piè di pagina 3">
            <a:extLst>
              <a:ext uri="{FF2B5EF4-FFF2-40B4-BE49-F238E27FC236}">
                <a16:creationId xmlns:a16="http://schemas.microsoft.com/office/drawing/2014/main" id="{9715AFC3-2603-C624-17F8-59FAAAB99BEA}"/>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FFD40D1-73E0-A552-2525-7C36A7077109}"/>
              </a:ext>
            </a:extLst>
          </p:cNvPr>
          <p:cNvSpPr>
            <a:spLocks noGrp="1"/>
          </p:cNvSpPr>
          <p:nvPr>
            <p:ph type="sldNum" sz="quarter" idx="12"/>
          </p:nvPr>
        </p:nvSpPr>
        <p:spPr/>
        <p:txBody>
          <a:bodyPr/>
          <a:lstStyle/>
          <a:p>
            <a:fld id="{07ED6331-BE36-4EB0-BAD8-FC72B96BFAEC}" type="slidenum">
              <a:rPr lang="it-IT" smtClean="0"/>
              <a:pPr/>
              <a:t>15</a:t>
            </a:fld>
            <a:endParaRPr lang="it-IT"/>
          </a:p>
        </p:txBody>
      </p:sp>
    </p:spTree>
    <p:extLst>
      <p:ext uri="{BB962C8B-B14F-4D97-AF65-F5344CB8AC3E}">
        <p14:creationId xmlns:p14="http://schemas.microsoft.com/office/powerpoint/2010/main" val="3980787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D21C0-C947-D6DC-C260-055534CCE56C}"/>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AC40F27-E092-431D-E43F-1018357E31FA}"/>
                  </a:ext>
                </a:extLst>
              </p:cNvPr>
              <p:cNvSpPr>
                <a:spLocks noGrp="1"/>
              </p:cNvSpPr>
              <p:nvPr>
                <p:ph sz="half" idx="1"/>
              </p:nvPr>
            </p:nvSpPr>
            <p:spPr/>
            <p:txBody>
              <a:bodyPr tIns="180000"/>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r>
                      <a:rPr lang="it-IT" sz="1800" b="0" i="1"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20000"/>
                  </a:lnSpc>
                </a:pPr>
                <a:r>
                  <a:rPr lang="it-IT" sz="1800" b="1" dirty="0"/>
                  <a:t>Passaggi effettuati:</a:t>
                </a:r>
              </a:p>
              <a:p>
                <a:pPr lvl="1">
                  <a:lnSpc>
                    <a:spcPct val="120000"/>
                  </a:lnSpc>
                </a:pPr>
                <a:r>
                  <a:rPr lang="it-IT" sz="1600" dirty="0"/>
                  <a:t>Raggiungere punto di tangenza: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𝟏</m:t>
                        </m:r>
                      </m:sub>
                    </m:sSub>
                  </m:oMath>
                </a14:m>
                <a:r>
                  <a:rPr lang="it-IT" sz="1600" b="1" dirty="0"/>
                  <a:t> = 6543 s</a:t>
                </a:r>
              </a:p>
              <a:p>
                <a:pPr lvl="1">
                  <a:lnSpc>
                    <a:spcPct val="120000"/>
                  </a:lnSpc>
                </a:pPr>
                <a:r>
                  <a:rPr lang="it-IT" sz="1600" dirty="0"/>
                  <a:t>Primo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𝟏</m:t>
                        </m:r>
                      </m:sub>
                    </m:sSub>
                  </m:oMath>
                </a14:m>
                <a:r>
                  <a:rPr lang="it-IT" sz="1600" b="1" dirty="0"/>
                  <a:t> = 0.6212 km/s</a:t>
                </a:r>
              </a:p>
              <a:p>
                <a:pPr lvl="1">
                  <a:lnSpc>
                    <a:spcPct val="120000"/>
                  </a:lnSpc>
                </a:pPr>
                <a:r>
                  <a:rPr lang="it-IT" sz="1600" dirty="0"/>
                  <a:t>Percorrenza su orbita 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𝟐</m:t>
                        </m:r>
                      </m:sub>
                    </m:sSub>
                  </m:oMath>
                </a14:m>
                <a:r>
                  <a:rPr lang="it-IT" sz="1600" b="1" dirty="0"/>
                  <a:t> = 7118 s</a:t>
                </a:r>
              </a:p>
              <a:p>
                <a:pPr>
                  <a:lnSpc>
                    <a:spcPct val="120000"/>
                  </a:lnSpc>
                </a:pPr>
                <a:r>
                  <a:rPr lang="it-IT" sz="1800" b="1" dirty="0"/>
                  <a:t>Punti critici:</a:t>
                </a:r>
              </a:p>
              <a:p>
                <a:pPr lvl="1">
                  <a:lnSpc>
                    <a:spcPct val="120000"/>
                  </a:lnSpc>
                </a:pPr>
                <a:r>
                  <a:rPr lang="it-IT" sz="1600" dirty="0"/>
                  <a:t>Questa manovra è stata definita attraverso l’</a:t>
                </a:r>
                <a:r>
                  <a:rPr lang="it-IT" sz="1600" u="sng" dirty="0"/>
                  <a:t>imposizione del </a:t>
                </a:r>
                <a14:m>
                  <m:oMath xmlns:m="http://schemas.openxmlformats.org/officeDocument/2006/math">
                    <m:r>
                      <a:rPr lang="it-IT" sz="1600" b="0" i="1" u="sng" smtClean="0">
                        <a:latin typeface="Cambria Math" panose="02040503050406030204" pitchFamily="18" charset="0"/>
                      </a:rPr>
                      <m:t>𝜔</m:t>
                    </m:r>
                  </m:oMath>
                </a14:m>
                <a:r>
                  <a:rPr lang="it-IT" sz="1600" dirty="0"/>
                  <a:t> dell’orbita tangente in grado di assicurare l’allineamento con l’orbita finale a seguito del cambio di piano</a:t>
                </a:r>
              </a:p>
              <a:p>
                <a:pPr lvl="1">
                  <a:lnSpc>
                    <a:spcPct val="120000"/>
                  </a:lnSpc>
                </a:pPr>
                <a:r>
                  <a:rPr lang="it-IT" sz="1600" dirty="0"/>
                  <a:t>Le orbite tangenti che soddisfano tale richiesta sono infinite: è stato scelto di </a:t>
                </a:r>
                <a:r>
                  <a:rPr lang="it-IT" sz="1600" u="sng" dirty="0"/>
                  <a:t>imporre il </a:t>
                </a:r>
                <a14:m>
                  <m:oMath xmlns:m="http://schemas.openxmlformats.org/officeDocument/2006/math">
                    <m:r>
                      <m:rPr>
                        <m:sty m:val="p"/>
                      </m:rPr>
                      <a:rPr lang="it-IT" sz="1600" b="0" i="0" u="sng" smtClean="0">
                        <a:latin typeface="Cambria Math" panose="02040503050406030204" pitchFamily="18" charset="0"/>
                      </a:rPr>
                      <m:t>Δ</m:t>
                    </m:r>
                    <m:sSub>
                      <m:sSubPr>
                        <m:ctrlPr>
                          <a:rPr lang="it-IT" sz="1600" b="0" i="1" u="sng" smtClean="0">
                            <a:latin typeface="Cambria Math" panose="02040503050406030204" pitchFamily="18" charset="0"/>
                          </a:rPr>
                        </m:ctrlPr>
                      </m:sSubPr>
                      <m:e>
                        <m:r>
                          <a:rPr lang="it-IT" sz="1600" b="0" i="1" u="sng" smtClean="0">
                            <a:latin typeface="Cambria Math" panose="02040503050406030204" pitchFamily="18" charset="0"/>
                          </a:rPr>
                          <m:t>𝑣</m:t>
                        </m:r>
                      </m:e>
                      <m:sub>
                        <m:r>
                          <a:rPr lang="it-IT" sz="1600" b="0" i="1" u="sng" smtClean="0">
                            <a:latin typeface="Cambria Math" panose="02040503050406030204" pitchFamily="18" charset="0"/>
                          </a:rPr>
                          <m:t>1</m:t>
                        </m:r>
                      </m:sub>
                    </m:sSub>
                  </m:oMath>
                </a14:m>
                <a:r>
                  <a:rPr lang="it-IT" sz="1600" dirty="0"/>
                  <a:t> che minimizzasse il costo complessivo della strategia</a:t>
                </a:r>
              </a:p>
            </p:txBody>
          </p:sp>
        </mc:Choice>
        <mc:Fallback xmlns="">
          <p:sp>
            <p:nvSpPr>
              <p:cNvPr id="3" name="Segnaposto contenuto 2">
                <a:extLst>
                  <a:ext uri="{FF2B5EF4-FFF2-40B4-BE49-F238E27FC236}">
                    <a16:creationId xmlns:a16="http://schemas.microsoft.com/office/drawing/2014/main" id="{5AC40F27-E092-431D-E43F-1018357E31FA}"/>
                  </a:ext>
                </a:extLst>
              </p:cNvPr>
              <p:cNvSpPr>
                <a:spLocks noGrp="1" noRot="1" noChangeAspect="1" noMove="1" noResize="1" noEditPoints="1" noAdjustHandles="1" noChangeArrowheads="1" noChangeShapeType="1" noTextEdit="1"/>
              </p:cNvSpPr>
              <p:nvPr>
                <p:ph sz="half" idx="1"/>
              </p:nvPr>
            </p:nvSpPr>
            <p:spPr>
              <a:blipFill>
                <a:blip r:embed="rId3"/>
                <a:stretch>
                  <a:fillRect l="-824" r="-1294"/>
                </a:stretch>
              </a:blipFill>
            </p:spPr>
            <p:txBody>
              <a:bodyPr/>
              <a:lstStyle/>
              <a:p>
                <a:r>
                  <a:rPr lang="it-IT">
                    <a:noFill/>
                  </a:rPr>
                  <a:t> </a:t>
                </a:r>
              </a:p>
            </p:txBody>
          </p:sp>
        </mc:Fallback>
      </mc:AlternateContent>
      <p:sp>
        <p:nvSpPr>
          <p:cNvPr id="5" name="Segnaposto piè di pagina 4">
            <a:extLst>
              <a:ext uri="{FF2B5EF4-FFF2-40B4-BE49-F238E27FC236}">
                <a16:creationId xmlns:a16="http://schemas.microsoft.com/office/drawing/2014/main" id="{EFB33E3E-F64B-56F3-A3A9-F5F588CD63C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3AC3E4A4-F08E-994D-3733-032BFA0DF662}"/>
              </a:ext>
            </a:extLst>
          </p:cNvPr>
          <p:cNvSpPr>
            <a:spLocks noGrp="1"/>
          </p:cNvSpPr>
          <p:nvPr>
            <p:ph type="sldNum" sz="quarter" idx="12"/>
          </p:nvPr>
        </p:nvSpPr>
        <p:spPr/>
        <p:txBody>
          <a:bodyPr/>
          <a:lstStyle/>
          <a:p>
            <a:fld id="{07ED6331-BE36-4EB0-BAD8-FC72B96BFAEC}" type="slidenum">
              <a:rPr lang="it-IT" smtClean="0"/>
              <a:pPr/>
              <a:t>16</a:t>
            </a:fld>
            <a:endParaRPr lang="it-IT"/>
          </a:p>
        </p:txBody>
      </p:sp>
      <p:pic>
        <p:nvPicPr>
          <p:cNvPr id="12" name="Segnaposto contenuto 11">
            <a:extLst>
              <a:ext uri="{FF2B5EF4-FFF2-40B4-BE49-F238E27FC236}">
                <a16:creationId xmlns:a16="http://schemas.microsoft.com/office/drawing/2014/main" id="{536FB45F-0E63-C946-0075-656B9C1147F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19800" y="1063464"/>
            <a:ext cx="5598458" cy="5235753"/>
          </a:xfrm>
        </p:spPr>
      </p:pic>
    </p:spTree>
    <p:extLst>
      <p:ext uri="{BB962C8B-B14F-4D97-AF65-F5344CB8AC3E}">
        <p14:creationId xmlns:p14="http://schemas.microsoft.com/office/powerpoint/2010/main" val="195073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041012-DED4-B3B0-BBE3-1AE1F1BFE2CD}"/>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3F9DF7-77A1-FC09-60FA-59C05C4E0D54}"/>
                  </a:ext>
                </a:extLst>
              </p:cNvPr>
              <p:cNvSpPr>
                <a:spLocks noGrp="1"/>
              </p:cNvSpPr>
              <p:nvPr>
                <p:ph sz="half" idx="1"/>
              </p:nvPr>
            </p:nvSpPr>
            <p:spPr/>
            <p:txBody>
              <a:bodyPr tIns="360000"/>
              <a:lstStyle/>
              <a:p>
                <a:pPr lvl="0">
                  <a:lnSpc>
                    <a:spcPct val="120000"/>
                  </a:lnSpc>
                </a:pPr>
                <a:r>
                  <a:rPr lang="it-IT" b="1" dirty="0">
                    <a:solidFill>
                      <a:prstClr val="black"/>
                    </a:solidFill>
                  </a:rPr>
                  <a:t>Come si trova il parametro </a:t>
                </a:r>
                <a14:m>
                  <m:oMath xmlns:m="http://schemas.openxmlformats.org/officeDocument/2006/math">
                    <m:r>
                      <a:rPr lang="it-IT" b="1" i="1">
                        <a:solidFill>
                          <a:prstClr val="black"/>
                        </a:solidFill>
                        <a:latin typeface="Cambria Math" panose="02040503050406030204" pitchFamily="18" charset="0"/>
                      </a:rPr>
                      <m:t>𝝎</m:t>
                    </m:r>
                  </m:oMath>
                </a14:m>
                <a:r>
                  <a:rPr lang="it-IT" b="1" dirty="0">
                    <a:solidFill>
                      <a:prstClr val="black"/>
                    </a:solidFill>
                  </a:rPr>
                  <a:t> da imporre nella manovra?</a:t>
                </a:r>
              </a:p>
              <a:p>
                <a:pPr marL="457200" lvl="1" indent="0">
                  <a:lnSpc>
                    <a:spcPct val="120000"/>
                  </a:lnSpc>
                  <a:buNone/>
                </a:pPr>
                <a:r>
                  <a:rPr lang="it-IT" sz="1600" dirty="0">
                    <a:solidFill>
                      <a:prstClr val="black"/>
                    </a:solidFill>
                  </a:rPr>
                  <a:t>Avendo nota l’orbita finale e l’inclinazione del piano orbitale iniziale, è possibile sfruttare le </a:t>
                </a:r>
                <a:r>
                  <a:rPr lang="it-IT" sz="1600" u="sng" dirty="0">
                    <a:solidFill>
                      <a:prstClr val="black"/>
                    </a:solidFill>
                  </a:rPr>
                  <a:t>formule per il cambio di piano</a:t>
                </a:r>
                <a:r>
                  <a:rPr lang="it-IT" sz="1600" dirty="0">
                    <a:solidFill>
                      <a:prstClr val="black"/>
                    </a:solidFill>
                  </a:rPr>
                  <a:t> per ottenere la </a:t>
                </a:r>
                <a14:m>
                  <m:oMath xmlns:m="http://schemas.openxmlformats.org/officeDocument/2006/math">
                    <m:r>
                      <a:rPr lang="it-IT" sz="1600" i="1">
                        <a:solidFill>
                          <a:prstClr val="black"/>
                        </a:solidFill>
                        <a:latin typeface="Cambria Math" panose="02040503050406030204" pitchFamily="18" charset="0"/>
                      </a:rPr>
                      <m:t>𝜔</m:t>
                    </m:r>
                  </m:oMath>
                </a14:m>
                <a:r>
                  <a:rPr lang="it-IT" sz="1600" dirty="0">
                    <a:solidFill>
                      <a:prstClr val="black"/>
                    </a:solidFill>
                  </a:rPr>
                  <a:t> necessaria sul piano iniziale e i punti di cambio piano disponibili.</a:t>
                </a:r>
              </a:p>
              <a:p>
                <a:pPr lvl="0">
                  <a:lnSpc>
                    <a:spcPct val="120000"/>
                  </a:lnSpc>
                </a:pPr>
                <a:r>
                  <a:rPr lang="it-IT" b="1" dirty="0">
                    <a:solidFill>
                      <a:prstClr val="black"/>
                    </a:solidFill>
                  </a:rPr>
                  <a:t>Come e perché è stato scelto l’impulso iniziale?</a:t>
                </a:r>
              </a:p>
              <a:p>
                <a:pPr marL="457200" lvl="1" indent="0">
                  <a:lnSpc>
                    <a:spcPct val="120000"/>
                  </a:lnSpc>
                  <a:buNone/>
                </a:pPr>
                <a:r>
                  <a:rPr lang="it-IT" sz="1600" dirty="0">
                    <a:solidFill>
                      <a:prstClr val="black"/>
                    </a:solidFill>
                  </a:rPr>
                  <a:t>Il </a:t>
                </a:r>
                <a:r>
                  <a:rPr lang="it-IT" sz="1600" u="sng" dirty="0">
                    <a:solidFill>
                      <a:prstClr val="black"/>
                    </a:solidFill>
                  </a:rPr>
                  <a:t>problema</a:t>
                </a:r>
                <a:r>
                  <a:rPr lang="it-IT" sz="1600" dirty="0">
                    <a:solidFill>
                      <a:prstClr val="black"/>
                    </a:solidFill>
                  </a:rPr>
                  <a:t> finora descritto risulta </a:t>
                </a:r>
                <a:r>
                  <a:rPr lang="it-IT" sz="1600" u="sng" dirty="0">
                    <a:solidFill>
                      <a:prstClr val="black"/>
                    </a:solidFill>
                  </a:rPr>
                  <a:t>sotto determinato</a:t>
                </a:r>
                <a:r>
                  <a:rPr lang="it-IT" sz="1600" dirty="0">
                    <a:solidFill>
                      <a:prstClr val="black"/>
                    </a:solidFill>
                  </a:rPr>
                  <a:t>, pertanto è necessario imporre un’ulteriore condizione. È stato scelto di studiare </a:t>
                </a:r>
                <a:r>
                  <a:rPr lang="it-IT" sz="1600" u="sng" dirty="0">
                    <a:solidFill>
                      <a:prstClr val="black"/>
                    </a:solidFill>
                  </a:rPr>
                  <a:t>graficamente</a:t>
                </a:r>
                <a:r>
                  <a:rPr lang="it-IT" sz="1600" dirty="0">
                    <a:solidFill>
                      <a:prstClr val="black"/>
                    </a:solidFill>
                  </a:rPr>
                  <a:t> il costo complessivo della strategia in funzione dell’impulso iniziale e di imporre il punto di costo minimo.</a:t>
                </a:r>
              </a:p>
            </p:txBody>
          </p:sp>
        </mc:Choice>
        <mc:Fallback xmlns="">
          <p:sp>
            <p:nvSpPr>
              <p:cNvPr id="3" name="Segnaposto contenuto 2">
                <a:extLst>
                  <a:ext uri="{FF2B5EF4-FFF2-40B4-BE49-F238E27FC236}">
                    <a16:creationId xmlns:a16="http://schemas.microsoft.com/office/drawing/2014/main" id="{4D3F9DF7-77A1-FC09-60FA-59C05C4E0D54}"/>
                  </a:ext>
                </a:extLst>
              </p:cNvPr>
              <p:cNvSpPr>
                <a:spLocks noGrp="1" noRot="1" noChangeAspect="1" noMove="1" noResize="1" noEditPoints="1" noAdjustHandles="1" noChangeArrowheads="1" noChangeShapeType="1" noTextEdit="1"/>
              </p:cNvSpPr>
              <p:nvPr>
                <p:ph sz="half" idx="1"/>
              </p:nvPr>
            </p:nvSpPr>
            <p:spPr>
              <a:blipFill>
                <a:blip r:embed="rId3"/>
                <a:stretch>
                  <a:fillRect l="-471" r="-941"/>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55F7F3B-1DBA-BC99-D7EB-E62FC074646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96000" y="1459692"/>
            <a:ext cx="5504329" cy="4558477"/>
          </a:xfrm>
        </p:spPr>
      </p:pic>
      <p:sp>
        <p:nvSpPr>
          <p:cNvPr id="5" name="Segnaposto piè di pagina 4">
            <a:extLst>
              <a:ext uri="{FF2B5EF4-FFF2-40B4-BE49-F238E27FC236}">
                <a16:creationId xmlns:a16="http://schemas.microsoft.com/office/drawing/2014/main" id="{349EBFC9-72C5-4AB1-DD07-B9BA586039F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DF7BC08F-B3A7-FD0D-0053-2320BA27588F}"/>
              </a:ext>
            </a:extLst>
          </p:cNvPr>
          <p:cNvSpPr>
            <a:spLocks noGrp="1"/>
          </p:cNvSpPr>
          <p:nvPr>
            <p:ph type="sldNum" sz="quarter" idx="12"/>
          </p:nvPr>
        </p:nvSpPr>
        <p:spPr/>
        <p:txBody>
          <a:bodyPr/>
          <a:lstStyle/>
          <a:p>
            <a:fld id="{07ED6331-BE36-4EB0-BAD8-FC72B96BFAEC}" type="slidenum">
              <a:rPr lang="it-IT" smtClean="0"/>
              <a:pPr/>
              <a:t>17</a:t>
            </a:fld>
            <a:endParaRPr lang="it-IT"/>
          </a:p>
        </p:txBody>
      </p:sp>
    </p:spTree>
    <p:extLst>
      <p:ext uri="{BB962C8B-B14F-4D97-AF65-F5344CB8AC3E}">
        <p14:creationId xmlns:p14="http://schemas.microsoft.com/office/powerpoint/2010/main" val="2007573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22FFF-BDAA-66D0-6397-FBB0CD4A237A}"/>
              </a:ext>
            </a:extLst>
          </p:cNvPr>
          <p:cNvSpPr>
            <a:spLocks noGrp="1"/>
          </p:cNvSpPr>
          <p:nvPr>
            <p:ph type="title"/>
          </p:nvPr>
        </p:nvSpPr>
        <p:spPr>
          <a:xfrm>
            <a:off x="838200" y="415400"/>
            <a:ext cx="7304179" cy="590931"/>
          </a:xfrm>
        </p:spPr>
        <p:txBody>
          <a:bodyPr/>
          <a:lstStyle/>
          <a:p>
            <a:r>
              <a:rPr lang="it-IT" dirty="0"/>
              <a:t>Alternativa 3: manovra di cambio piano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AC21FD3-3E1E-E6E0-5BD9-EEB20C93B667}"/>
                  </a:ext>
                </a:extLst>
              </p:cNvPr>
              <p:cNvSpPr>
                <a:spLocks noGrp="1"/>
              </p:cNvSpPr>
              <p:nvPr>
                <p:ph sz="half" idx="1"/>
              </p:nvPr>
            </p:nvSpPr>
            <p:spPr/>
            <p:txBody>
              <a:bodyPr tIns="360000">
                <a:normAutofit/>
              </a:bodyPr>
              <a:lstStyle/>
              <a:p>
                <a:pPr>
                  <a:lnSpc>
                    <a:spcPct val="15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𝑖</m:t>
                    </m:r>
                    <m:r>
                      <a:rPr lang="it-IT" sz="1800" b="0" i="1" smtClean="0">
                        <a:latin typeface="Cambria Math" panose="02040503050406030204" pitchFamily="18" charset="0"/>
                      </a:rPr>
                      <m:t>, </m:t>
                    </m:r>
                    <m:r>
                      <m:rPr>
                        <m:sty m:val="p"/>
                      </m:rPr>
                      <a:rPr lang="it-IT" sz="1800" b="0" i="0" smtClean="0">
                        <a:latin typeface="Cambria Math" panose="02040503050406030204" pitchFamily="18" charset="0"/>
                      </a:rPr>
                      <m:t>Ω</m:t>
                    </m:r>
                    <m:r>
                      <a:rPr lang="it-IT" sz="1800" b="0" i="0"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50000"/>
                  </a:lnSpc>
                </a:pPr>
                <a:r>
                  <a:rPr lang="it-IT" sz="1800" b="1" dirty="0"/>
                  <a:t>Passaggi effettuati:</a:t>
                </a:r>
              </a:p>
              <a:p>
                <a:pPr lvl="1">
                  <a:lnSpc>
                    <a:spcPct val="150000"/>
                  </a:lnSpc>
                </a:pPr>
                <a:r>
                  <a:rPr lang="it-IT" sz="1600" dirty="0"/>
                  <a:t>Secondo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𝟐</m:t>
                        </m:r>
                      </m:sub>
                    </m:sSub>
                  </m:oMath>
                </a14:m>
                <a:r>
                  <a:rPr lang="it-IT" sz="1600" b="1" dirty="0"/>
                  <a:t> = 4.6024 km/s</a:t>
                </a:r>
              </a:p>
              <a:p>
                <a:pPr lvl="1">
                  <a:lnSpc>
                    <a:spcPct val="150000"/>
                  </a:lnSpc>
                </a:pPr>
                <a:r>
                  <a:rPr lang="it-IT" sz="1600" dirty="0"/>
                  <a:t>Percorrenza su orbita di cambio piano: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𝟑</m:t>
                        </m:r>
                      </m:sub>
                    </m:sSub>
                  </m:oMath>
                </a14:m>
                <a:r>
                  <a:rPr lang="it-IT" sz="1600" b="1" dirty="0"/>
                  <a:t> = 8605 s</a:t>
                </a:r>
              </a:p>
              <a:p>
                <a:pPr>
                  <a:lnSpc>
                    <a:spcPct val="150000"/>
                  </a:lnSpc>
                </a:pPr>
                <a:r>
                  <a:rPr lang="it-IT" sz="1800" b="1" dirty="0"/>
                  <a:t>Osservazioni:</a:t>
                </a:r>
              </a:p>
              <a:p>
                <a:pPr lvl="1">
                  <a:lnSpc>
                    <a:spcPct val="150000"/>
                  </a:lnSpc>
                </a:pPr>
                <a:r>
                  <a:rPr lang="it-IT" sz="1600" dirty="0"/>
                  <a:t>L’</a:t>
                </a:r>
                <a:r>
                  <a:rPr lang="it-IT" sz="1600" u="sng" dirty="0"/>
                  <a:t>orbita di cambio piano e l’orbita finale sono allineate</a:t>
                </a:r>
                <a:r>
                  <a:rPr lang="it-IT" sz="1600" dirty="0"/>
                  <a:t>, come previsto in precedenza</a:t>
                </a:r>
              </a:p>
              <a:p>
                <a:pPr lvl="1">
                  <a:lnSpc>
                    <a:spcPct val="150000"/>
                  </a:lnSpc>
                </a:pPr>
                <a:r>
                  <a:rPr lang="it-IT" sz="1600" dirty="0"/>
                  <a:t>Il </a:t>
                </a:r>
                <a:r>
                  <a:rPr lang="it-IT" sz="1600" u="sng" dirty="0"/>
                  <a:t>costo della manovra è esiguo</a:t>
                </a:r>
                <a:r>
                  <a:rPr lang="it-IT" sz="1600" dirty="0"/>
                  <a:t> se comparato ai cambi di piano visti nelle precedenti strategie</a:t>
                </a:r>
              </a:p>
            </p:txBody>
          </p:sp>
        </mc:Choice>
        <mc:Fallback xmlns="">
          <p:sp>
            <p:nvSpPr>
              <p:cNvPr id="3" name="Segnaposto contenuto 2">
                <a:extLst>
                  <a:ext uri="{FF2B5EF4-FFF2-40B4-BE49-F238E27FC236}">
                    <a16:creationId xmlns:a16="http://schemas.microsoft.com/office/drawing/2014/main" id="{DAC21FD3-3E1E-E6E0-5BD9-EEB20C93B667}"/>
                  </a:ext>
                </a:extLst>
              </p:cNvPr>
              <p:cNvSpPr>
                <a:spLocks noGrp="1" noRot="1" noChangeAspect="1" noMove="1" noResize="1" noEditPoints="1" noAdjustHandles="1" noChangeArrowheads="1" noChangeShapeType="1" noTextEdit="1"/>
              </p:cNvSpPr>
              <p:nvPr>
                <p:ph sz="half" idx="1"/>
              </p:nvPr>
            </p:nvSpPr>
            <p:spPr>
              <a:blipFill>
                <a:blip r:embed="rId3"/>
                <a:stretch>
                  <a:fillRect l="-824"/>
                </a:stretch>
              </a:blipFill>
            </p:spPr>
            <p:txBody>
              <a:bodyPr/>
              <a:lstStyle/>
              <a:p>
                <a:r>
                  <a:rPr lang="it-IT">
                    <a:noFill/>
                  </a:rPr>
                  <a:t> </a:t>
                </a:r>
              </a:p>
            </p:txBody>
          </p:sp>
        </mc:Fallback>
      </mc:AlternateContent>
      <p:pic>
        <p:nvPicPr>
          <p:cNvPr id="10" name="Segnaposto contenuto 9">
            <a:extLst>
              <a:ext uri="{FF2B5EF4-FFF2-40B4-BE49-F238E27FC236}">
                <a16:creationId xmlns:a16="http://schemas.microsoft.com/office/drawing/2014/main" id="{B383F42B-37F8-071A-BBFC-A1963D704A0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6001" y="1152835"/>
            <a:ext cx="5553633" cy="5172191"/>
          </a:xfrm>
        </p:spPr>
      </p:pic>
      <p:sp>
        <p:nvSpPr>
          <p:cNvPr id="5" name="Segnaposto piè di pagina 4">
            <a:extLst>
              <a:ext uri="{FF2B5EF4-FFF2-40B4-BE49-F238E27FC236}">
                <a16:creationId xmlns:a16="http://schemas.microsoft.com/office/drawing/2014/main" id="{C9D0F362-9997-81AA-3826-4A9939B09E5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F1994408-34CA-C877-9635-A7762CC880AD}"/>
              </a:ext>
            </a:extLst>
          </p:cNvPr>
          <p:cNvSpPr>
            <a:spLocks noGrp="1"/>
          </p:cNvSpPr>
          <p:nvPr>
            <p:ph type="sldNum" sz="quarter" idx="12"/>
          </p:nvPr>
        </p:nvSpPr>
        <p:spPr/>
        <p:txBody>
          <a:bodyPr/>
          <a:lstStyle/>
          <a:p>
            <a:fld id="{07ED6331-BE36-4EB0-BAD8-FC72B96BFAEC}" type="slidenum">
              <a:rPr lang="it-IT" smtClean="0"/>
              <a:pPr/>
              <a:t>18</a:t>
            </a:fld>
            <a:endParaRPr lang="it-IT"/>
          </a:p>
        </p:txBody>
      </p:sp>
    </p:spTree>
    <p:extLst>
      <p:ext uri="{BB962C8B-B14F-4D97-AF65-F5344CB8AC3E}">
        <p14:creationId xmlns:p14="http://schemas.microsoft.com/office/powerpoint/2010/main" val="54116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E1623-5E3A-7C6B-484D-353B826DBB29}"/>
              </a:ext>
            </a:extLst>
          </p:cNvPr>
          <p:cNvSpPr>
            <a:spLocks noGrp="1"/>
          </p:cNvSpPr>
          <p:nvPr>
            <p:ph type="title"/>
          </p:nvPr>
        </p:nvSpPr>
        <p:spPr>
          <a:xfrm>
            <a:off x="838200" y="415400"/>
            <a:ext cx="6962547" cy="590931"/>
          </a:xfrm>
        </p:spPr>
        <p:txBody>
          <a:bodyPr/>
          <a:lstStyle/>
          <a:p>
            <a:r>
              <a:rPr lang="it-IT" dirty="0"/>
              <a:t>Alternativa 3: manovra bitangente AP</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ACE70B3E-C77D-E0C3-B156-B147F6790FAF}"/>
                  </a:ext>
                </a:extLst>
              </p:cNvPr>
              <p:cNvSpPr>
                <a:spLocks noGrp="1"/>
              </p:cNvSpPr>
              <p:nvPr>
                <p:ph sz="half" idx="1"/>
              </p:nvPr>
            </p:nvSpPr>
            <p:spPr/>
            <p:txBody>
              <a:bodyPr tIns="180000">
                <a:normAutofit lnSpcReduction="10000"/>
              </a:bodyPr>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oMath>
                </a14:m>
                <a:endParaRPr lang="it-IT" sz="1800" dirty="0"/>
              </a:p>
              <a:p>
                <a:pPr>
                  <a:lnSpc>
                    <a:spcPct val="120000"/>
                  </a:lnSpc>
                </a:pPr>
                <a:r>
                  <a:rPr lang="it-IT" sz="1800" b="1" dirty="0"/>
                  <a:t>Passaggi effettuati:</a:t>
                </a:r>
              </a:p>
              <a:p>
                <a:pPr lvl="1">
                  <a:lnSpc>
                    <a:spcPct val="120000"/>
                  </a:lnSpc>
                </a:pPr>
                <a:r>
                  <a:rPr lang="it-IT" sz="1600" dirty="0"/>
                  <a:t>Terzo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𝟑</m:t>
                        </m:r>
                      </m:sub>
                    </m:sSub>
                  </m:oMath>
                </a14:m>
                <a:r>
                  <a:rPr lang="it-IT" sz="1600" b="1" dirty="0"/>
                  <a:t> = 0.1338 km/s</a:t>
                </a:r>
              </a:p>
              <a:p>
                <a:pPr lvl="1">
                  <a:lnSpc>
                    <a:spcPct val="120000"/>
                  </a:lnSpc>
                </a:pPr>
                <a:r>
                  <a:rPr lang="it-IT" sz="1600" dirty="0"/>
                  <a:t>Percorrenza su orbita bitangente: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𝟒</m:t>
                        </m:r>
                      </m:sub>
                    </m:sSub>
                  </m:oMath>
                </a14:m>
                <a:r>
                  <a:rPr lang="it-IT" sz="1600" b="1" dirty="0"/>
                  <a:t> = 5632 s</a:t>
                </a:r>
              </a:p>
              <a:p>
                <a:pPr lvl="1">
                  <a:lnSpc>
                    <a:spcPct val="120000"/>
                  </a:lnSpc>
                </a:pPr>
                <a:r>
                  <a:rPr lang="it-IT" sz="1600" dirty="0"/>
                  <a:t>Quarto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𝟒</m:t>
                        </m:r>
                      </m:sub>
                    </m:sSub>
                  </m:oMath>
                </a14:m>
                <a:r>
                  <a:rPr lang="it-IT" sz="1600" b="1" dirty="0"/>
                  <a:t> = 0.00004 km/s</a:t>
                </a:r>
                <a:endParaRPr lang="it-IT" sz="1600" dirty="0"/>
              </a:p>
              <a:p>
                <a:pPr lvl="1">
                  <a:lnSpc>
                    <a:spcPct val="120000"/>
                  </a:lnSpc>
                </a:pPr>
                <a:r>
                  <a:rPr lang="it-IT" sz="1600" dirty="0"/>
                  <a:t>Percorrenza su orbita finale: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𝟓</m:t>
                        </m:r>
                      </m:sub>
                    </m:sSub>
                  </m:oMath>
                </a14:m>
                <a:r>
                  <a:rPr lang="it-IT" sz="1600" b="1" dirty="0"/>
                  <a:t> = 362 s</a:t>
                </a:r>
                <a:endParaRPr lang="it-IT" sz="1600" dirty="0"/>
              </a:p>
              <a:p>
                <a:pPr>
                  <a:lnSpc>
                    <a:spcPct val="120000"/>
                  </a:lnSpc>
                </a:pPr>
                <a:r>
                  <a:rPr lang="it-IT" sz="1800" b="1" dirty="0"/>
                  <a:t>Osservazioni:</a:t>
                </a:r>
              </a:p>
              <a:p>
                <a:pPr lvl="1">
                  <a:lnSpc>
                    <a:spcPct val="120000"/>
                  </a:lnSpc>
                </a:pPr>
                <a:r>
                  <a:rPr lang="it-IT" sz="1600" dirty="0"/>
                  <a:t>Il secondo impulso della manovra è esiguo in quanto gli apocentri delle orbite di cambio piano e finale sono molto vicini tra loro (323 m di distanza)</a:t>
                </a:r>
              </a:p>
              <a:p>
                <a:pPr lvl="1">
                  <a:lnSpc>
                    <a:spcPct val="120000"/>
                  </a:lnSpc>
                </a:pPr>
                <a:r>
                  <a:rPr lang="it-IT" sz="1600" dirty="0"/>
                  <a:t>Sarebbe possibile sostituire la manovra con un singolo impulso nell’</a:t>
                </a:r>
                <a:r>
                  <a:rPr lang="it-IT" sz="1600" dirty="0" err="1"/>
                  <a:t>apocentro</a:t>
                </a:r>
                <a:r>
                  <a:rPr lang="it-IT" sz="1600" dirty="0"/>
                  <a:t> imponendo la coincidenza dei due apocentri invece di </a:t>
                </a:r>
                <a14:m>
                  <m:oMath xmlns:m="http://schemas.openxmlformats.org/officeDocument/2006/math">
                    <m:r>
                      <m:rPr>
                        <m:sty m:val="p"/>
                      </m:rPr>
                      <a:rPr lang="it-IT" sz="1600" b="0" i="0" smtClean="0">
                        <a:latin typeface="Cambria Math" panose="02040503050406030204" pitchFamily="18" charset="0"/>
                      </a:rPr>
                      <m:t>Δ</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b="0" i="1" smtClean="0">
                            <a:latin typeface="Cambria Math" panose="02040503050406030204" pitchFamily="18" charset="0"/>
                          </a:rPr>
                          <m:t>1</m:t>
                        </m:r>
                      </m:sub>
                    </m:sSub>
                  </m:oMath>
                </a14:m>
                <a:r>
                  <a:rPr lang="it-IT" sz="1600" dirty="0"/>
                  <a:t> durante la definizione della manovra tangente</a:t>
                </a:r>
              </a:p>
            </p:txBody>
          </p:sp>
        </mc:Choice>
        <mc:Fallback xmlns="">
          <p:sp>
            <p:nvSpPr>
              <p:cNvPr id="3" name="Segnaposto contenuto 2">
                <a:extLst>
                  <a:ext uri="{FF2B5EF4-FFF2-40B4-BE49-F238E27FC236}">
                    <a16:creationId xmlns:a16="http://schemas.microsoft.com/office/drawing/2014/main" id="{ACE70B3E-C77D-E0C3-B156-B147F6790FAF}"/>
                  </a:ext>
                </a:extLst>
              </p:cNvPr>
              <p:cNvSpPr>
                <a:spLocks noGrp="1" noRot="1" noChangeAspect="1" noMove="1" noResize="1" noEditPoints="1" noAdjustHandles="1" noChangeArrowheads="1" noChangeShapeType="1" noTextEdit="1"/>
              </p:cNvSpPr>
              <p:nvPr>
                <p:ph sz="half" idx="1"/>
              </p:nvPr>
            </p:nvSpPr>
            <p:spPr>
              <a:blipFill>
                <a:blip r:embed="rId3"/>
                <a:stretch>
                  <a:fillRect l="-824" r="-1059"/>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F1A31D8-8D18-884E-AA64-B3DE6981DB0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6000" y="1156115"/>
            <a:ext cx="5558117" cy="5165631"/>
          </a:xfrm>
        </p:spPr>
      </p:pic>
      <p:sp>
        <p:nvSpPr>
          <p:cNvPr id="5" name="Segnaposto piè di pagina 4">
            <a:extLst>
              <a:ext uri="{FF2B5EF4-FFF2-40B4-BE49-F238E27FC236}">
                <a16:creationId xmlns:a16="http://schemas.microsoft.com/office/drawing/2014/main" id="{CC6D556A-39C0-3A67-18BF-5CD069E1142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ACBC6A6-33F2-E093-2636-578942204A34}"/>
              </a:ext>
            </a:extLst>
          </p:cNvPr>
          <p:cNvSpPr>
            <a:spLocks noGrp="1"/>
          </p:cNvSpPr>
          <p:nvPr>
            <p:ph type="sldNum" sz="quarter" idx="12"/>
          </p:nvPr>
        </p:nvSpPr>
        <p:spPr/>
        <p:txBody>
          <a:bodyPr/>
          <a:lstStyle/>
          <a:p>
            <a:fld id="{07ED6331-BE36-4EB0-BAD8-FC72B96BFAEC}" type="slidenum">
              <a:rPr lang="it-IT" smtClean="0"/>
              <a:pPr/>
              <a:t>19</a:t>
            </a:fld>
            <a:endParaRPr lang="it-IT"/>
          </a:p>
        </p:txBody>
      </p:sp>
    </p:spTree>
    <p:extLst>
      <p:ext uri="{BB962C8B-B14F-4D97-AF65-F5344CB8AC3E}">
        <p14:creationId xmlns:p14="http://schemas.microsoft.com/office/powerpoint/2010/main" val="451679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161131-F6AD-1BA1-3200-D6A8CA59647F}"/>
              </a:ext>
            </a:extLst>
          </p:cNvPr>
          <p:cNvSpPr>
            <a:spLocks noGrp="1"/>
          </p:cNvSpPr>
          <p:nvPr>
            <p:ph type="title"/>
          </p:nvPr>
        </p:nvSpPr>
        <p:spPr>
          <a:xfrm>
            <a:off x="838200" y="360000"/>
            <a:ext cx="3015056" cy="701731"/>
          </a:xfrm>
        </p:spPr>
        <p:txBody>
          <a:bodyPr/>
          <a:lstStyle/>
          <a:p>
            <a:r>
              <a:rPr lang="it-IT" dirty="0"/>
              <a:t>Introduzione</a:t>
            </a:r>
          </a:p>
        </p:txBody>
      </p:sp>
      <p:sp>
        <p:nvSpPr>
          <p:cNvPr id="4" name="Segnaposto piè di pagina 3">
            <a:extLst>
              <a:ext uri="{FF2B5EF4-FFF2-40B4-BE49-F238E27FC236}">
                <a16:creationId xmlns:a16="http://schemas.microsoft.com/office/drawing/2014/main" id="{D831CBB3-7DC7-41AB-9EF0-ABBA7462094F}"/>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B9B70AEA-C7F0-BC9F-BA5C-558F4F6F6268}"/>
              </a:ext>
            </a:extLst>
          </p:cNvPr>
          <p:cNvSpPr>
            <a:spLocks noGrp="1"/>
          </p:cNvSpPr>
          <p:nvPr>
            <p:ph type="sldNum" sz="quarter" idx="12"/>
          </p:nvPr>
        </p:nvSpPr>
        <p:spPr/>
        <p:txBody>
          <a:bodyPr/>
          <a:lstStyle/>
          <a:p>
            <a:fld id="{07ED6331-BE36-4EB0-BAD8-FC72B96BFAEC}" type="slidenum">
              <a:rPr lang="it-IT" smtClean="0"/>
              <a:pPr/>
              <a:t>2</a:t>
            </a:fld>
            <a:endParaRPr lang="it-IT"/>
          </a:p>
        </p:txBody>
      </p:sp>
      <p:pic>
        <p:nvPicPr>
          <p:cNvPr id="11" name="Segnaposto contenuto 10">
            <a:extLst>
              <a:ext uri="{FF2B5EF4-FFF2-40B4-BE49-F238E27FC236}">
                <a16:creationId xmlns:a16="http://schemas.microsoft.com/office/drawing/2014/main" id="{CE09D45D-A60B-E120-93A0-6A8532D884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8238" y="1282700"/>
            <a:ext cx="5615523" cy="4894263"/>
          </a:xfrm>
        </p:spPr>
      </p:pic>
    </p:spTree>
    <p:extLst>
      <p:ext uri="{BB962C8B-B14F-4D97-AF65-F5344CB8AC3E}">
        <p14:creationId xmlns:p14="http://schemas.microsoft.com/office/powerpoint/2010/main" val="391135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603AF-F8FA-57AD-3189-8993A6EAB4AE}"/>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B6E8C1CB-2848-3B6C-569C-12ED46A250A1}"/>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009CC3BB-E971-B9AE-215F-49D7ED821306}"/>
              </a:ext>
            </a:extLst>
          </p:cNvPr>
          <p:cNvSpPr>
            <a:spLocks noGrp="1"/>
          </p:cNvSpPr>
          <p:nvPr>
            <p:ph type="sldNum" sz="quarter" idx="12"/>
          </p:nvPr>
        </p:nvSpPr>
        <p:spPr/>
        <p:txBody>
          <a:bodyPr/>
          <a:lstStyle/>
          <a:p>
            <a:fld id="{07ED6331-BE36-4EB0-BAD8-FC72B96BFAEC}" type="slidenum">
              <a:rPr lang="it-IT" smtClean="0"/>
              <a:pPr/>
              <a:t>20</a:t>
            </a:fld>
            <a:endParaRPr lang="it-IT"/>
          </a:p>
        </p:txBody>
      </p:sp>
      <p:pic>
        <p:nvPicPr>
          <p:cNvPr id="6" name="Immagine 5">
            <a:extLst>
              <a:ext uri="{FF2B5EF4-FFF2-40B4-BE49-F238E27FC236}">
                <a16:creationId xmlns:a16="http://schemas.microsoft.com/office/drawing/2014/main" id="{917417E6-3934-325A-8FC5-20A466F45BD0}"/>
              </a:ext>
            </a:extLst>
          </p:cNvPr>
          <p:cNvPicPr>
            <a:picLocks noChangeAspect="1"/>
          </p:cNvPicPr>
          <p:nvPr/>
        </p:nvPicPr>
        <p:blipFill>
          <a:blip r:embed="rId3">
            <a:alphaModFix/>
          </a:blip>
          <a:stretch>
            <a:fillRect/>
          </a:stretch>
        </p:blipFill>
        <p:spPr>
          <a:xfrm>
            <a:off x="1562100" y="1022373"/>
            <a:ext cx="9067800" cy="4883982"/>
          </a:xfrm>
          <a:prstGeom prst="rect">
            <a:avLst/>
          </a:prstGeom>
        </p:spPr>
      </p:pic>
    </p:spTree>
    <p:extLst>
      <p:ext uri="{BB962C8B-B14F-4D97-AF65-F5344CB8AC3E}">
        <p14:creationId xmlns:p14="http://schemas.microsoft.com/office/powerpoint/2010/main" val="20709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534CB7-9164-EA1B-62F4-9B2A9174EAF5}"/>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F285F568-C09A-23C8-C520-6B499CE53BCE}"/>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13CFE9B-2CA0-9E71-766A-AFF89CE3A4B7}"/>
              </a:ext>
            </a:extLst>
          </p:cNvPr>
          <p:cNvSpPr>
            <a:spLocks noGrp="1"/>
          </p:cNvSpPr>
          <p:nvPr>
            <p:ph type="sldNum" sz="quarter" idx="12"/>
          </p:nvPr>
        </p:nvSpPr>
        <p:spPr/>
        <p:txBody>
          <a:bodyPr/>
          <a:lstStyle/>
          <a:p>
            <a:fld id="{07ED6331-BE36-4EB0-BAD8-FC72B96BFAEC}" type="slidenum">
              <a:rPr lang="it-IT" smtClean="0"/>
              <a:pPr/>
              <a:t>21</a:t>
            </a:fld>
            <a:endParaRPr lang="it-IT"/>
          </a:p>
        </p:txBody>
      </p:sp>
      <p:pic>
        <p:nvPicPr>
          <p:cNvPr id="6" name="Immagine 5">
            <a:extLst>
              <a:ext uri="{FF2B5EF4-FFF2-40B4-BE49-F238E27FC236}">
                <a16:creationId xmlns:a16="http://schemas.microsoft.com/office/drawing/2014/main" id="{6E8863AB-B182-3E20-E955-158B42342A99}"/>
              </a:ext>
            </a:extLst>
          </p:cNvPr>
          <p:cNvPicPr>
            <a:picLocks noChangeAspect="1"/>
          </p:cNvPicPr>
          <p:nvPr/>
        </p:nvPicPr>
        <p:blipFill>
          <a:blip r:embed="rId3">
            <a:alphaModFix amt="5000"/>
          </a:blip>
          <a:stretch>
            <a:fillRect/>
          </a:stretch>
        </p:blipFill>
        <p:spPr>
          <a:xfrm>
            <a:off x="1562100" y="1006331"/>
            <a:ext cx="9067800" cy="4883982"/>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BF133DB6-7D39-210C-0CC8-636E8604C712}"/>
                  </a:ext>
                </a:extLst>
              </p:cNvPr>
              <p:cNvSpPr txBox="1"/>
              <p:nvPr/>
            </p:nvSpPr>
            <p:spPr>
              <a:xfrm>
                <a:off x="1934495" y="1011248"/>
                <a:ext cx="8153400" cy="2031325"/>
              </a:xfrm>
              <a:prstGeom prst="rect">
                <a:avLst/>
              </a:prstGeom>
              <a:noFill/>
            </p:spPr>
            <p:txBody>
              <a:bodyPr wrap="square" rtlCol="0">
                <a:spAutoFit/>
              </a:bodyPr>
              <a:lstStyle/>
              <a:p>
                <a:r>
                  <a:rPr lang="it-IT" dirty="0">
                    <a:latin typeface="+mj-lt"/>
                  </a:rPr>
                  <a:t>Confronti </a:t>
                </a:r>
                <a:r>
                  <a:rPr lang="it-IT" dirty="0">
                    <a:latin typeface="+mj-lt"/>
                    <a:cs typeface="Times New Roman" panose="02020603050405020304" pitchFamily="18" charset="0"/>
                  </a:rPr>
                  <a:t>Strategie</a:t>
                </a:r>
                <a:r>
                  <a:rPr lang="it-IT" dirty="0">
                    <a:latin typeface="+mj-lt"/>
                  </a:rPr>
                  <a:t> Alternative rispetto alla Manovra Standard proposta:</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A.1 </a:t>
                </a:r>
                <a:r>
                  <a:rPr lang="it-IT" dirty="0" err="1">
                    <a:latin typeface="+mj-lt"/>
                  </a:rPr>
                  <a:t>Circolarizzata</a:t>
                </a:r>
                <a:r>
                  <a:rPr lang="it-IT" dirty="0">
                    <a:latin typeface="+mj-lt"/>
                  </a:rPr>
                  <a:t>  «</a:t>
                </a:r>
                <a:r>
                  <a:rPr lang="it-IT" dirty="0" err="1">
                    <a:latin typeface="+mj-lt"/>
                  </a:rPr>
                  <a:t>Worst</a:t>
                </a:r>
                <a:r>
                  <a:rPr lang="it-IT" dirty="0">
                    <a:latin typeface="+mj-lt"/>
                  </a:rPr>
                  <a:t> Alternative»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 </a:t>
                </a:r>
                <a:r>
                  <a:rPr lang="it-IT" dirty="0">
                    <a:latin typeface="+mj-lt"/>
                  </a:rPr>
                  <a:t>4,98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+ 85 %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A.2 Secante  «Best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- 22,8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- 48,8 %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A.3 Tangente  «</a:t>
                </a:r>
                <a:r>
                  <a:rPr lang="it-IT" dirty="0" err="1">
                    <a:latin typeface="+mj-lt"/>
                  </a:rPr>
                  <a:t>Tangent</a:t>
                </a:r>
                <a:r>
                  <a:rPr lang="it-IT" dirty="0">
                    <a:latin typeface="+mj-lt"/>
                  </a:rPr>
                  <a: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- 19,4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+ 62,3 %</a:t>
                </a:r>
              </a:p>
            </p:txBody>
          </p:sp>
        </mc:Choice>
        <mc:Fallback xmlns="">
          <p:sp>
            <p:nvSpPr>
              <p:cNvPr id="7" name="CasellaDiTesto 6">
                <a:extLst>
                  <a:ext uri="{FF2B5EF4-FFF2-40B4-BE49-F238E27FC236}">
                    <a16:creationId xmlns:a16="http://schemas.microsoft.com/office/drawing/2014/main" id="{BF133DB6-7D39-210C-0CC8-636E8604C712}"/>
                  </a:ext>
                </a:extLst>
              </p:cNvPr>
              <p:cNvSpPr txBox="1">
                <a:spLocks noRot="1" noChangeAspect="1" noMove="1" noResize="1" noEditPoints="1" noAdjustHandles="1" noChangeArrowheads="1" noChangeShapeType="1" noTextEdit="1"/>
              </p:cNvSpPr>
              <p:nvPr/>
            </p:nvSpPr>
            <p:spPr>
              <a:xfrm>
                <a:off x="1934495" y="1011248"/>
                <a:ext cx="8153400" cy="2031325"/>
              </a:xfrm>
              <a:prstGeom prst="rect">
                <a:avLst/>
              </a:prstGeom>
              <a:blipFill>
                <a:blip r:embed="rId4"/>
                <a:stretch>
                  <a:fillRect l="-598" t="-1802" b="-3904"/>
                </a:stretch>
              </a:blipFill>
            </p:spPr>
            <p:txBody>
              <a:bodyPr/>
              <a:lstStyle/>
              <a:p>
                <a:r>
                  <a:rPr lang="it-IT">
                    <a:noFill/>
                  </a:rPr>
                  <a:t> </a:t>
                </a:r>
              </a:p>
            </p:txBody>
          </p:sp>
        </mc:Fallback>
      </mc:AlternateContent>
      <p:sp>
        <p:nvSpPr>
          <p:cNvPr id="8" name="Freccia a destra 7">
            <a:extLst>
              <a:ext uri="{FF2B5EF4-FFF2-40B4-BE49-F238E27FC236}">
                <a16:creationId xmlns:a16="http://schemas.microsoft.com/office/drawing/2014/main" id="{958954E3-90AC-7030-68F9-5097AE7B3C1B}"/>
              </a:ext>
            </a:extLst>
          </p:cNvPr>
          <p:cNvSpPr/>
          <p:nvPr/>
        </p:nvSpPr>
        <p:spPr>
          <a:xfrm>
            <a:off x="6449973" y="2186162"/>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destra 8">
            <a:extLst>
              <a:ext uri="{FF2B5EF4-FFF2-40B4-BE49-F238E27FC236}">
                <a16:creationId xmlns:a16="http://schemas.microsoft.com/office/drawing/2014/main" id="{6714874F-4BD7-A20B-FE26-3E87323AD627}"/>
              </a:ext>
            </a:extLst>
          </p:cNvPr>
          <p:cNvSpPr/>
          <p:nvPr/>
        </p:nvSpPr>
        <p:spPr>
          <a:xfrm>
            <a:off x="6449973" y="1665800"/>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Freccia a destra 9">
            <a:extLst>
              <a:ext uri="{FF2B5EF4-FFF2-40B4-BE49-F238E27FC236}">
                <a16:creationId xmlns:a16="http://schemas.microsoft.com/office/drawing/2014/main" id="{690C5370-E66F-A246-C371-907F1621951D}"/>
              </a:ext>
            </a:extLst>
          </p:cNvPr>
          <p:cNvSpPr/>
          <p:nvPr/>
        </p:nvSpPr>
        <p:spPr>
          <a:xfrm>
            <a:off x="6449973" y="2758931"/>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1AB72D9-8DBC-3369-E490-7FE74D3DA50B}"/>
              </a:ext>
            </a:extLst>
          </p:cNvPr>
          <p:cNvPicPr>
            <a:picLocks noChangeAspect="1"/>
          </p:cNvPicPr>
          <p:nvPr/>
        </p:nvPicPr>
        <p:blipFill rotWithShape="1">
          <a:blip r:embed="rId3"/>
          <a:srcRect t="42199"/>
          <a:stretch/>
        </p:blipFill>
        <p:spPr>
          <a:xfrm>
            <a:off x="1562100" y="3082070"/>
            <a:ext cx="9067800" cy="2822991"/>
          </a:xfrm>
          <a:prstGeom prst="rect">
            <a:avLst/>
          </a:prstGeom>
        </p:spPr>
      </p:pic>
      <p:pic>
        <p:nvPicPr>
          <p:cNvPr id="12" name="Immagine 11">
            <a:extLst>
              <a:ext uri="{FF2B5EF4-FFF2-40B4-BE49-F238E27FC236}">
                <a16:creationId xmlns:a16="http://schemas.microsoft.com/office/drawing/2014/main" id="{7C43E16D-822D-4F76-F174-49C5C05FA76B}"/>
              </a:ext>
            </a:extLst>
          </p:cNvPr>
          <p:cNvPicPr>
            <a:picLocks noChangeAspect="1"/>
          </p:cNvPicPr>
          <p:nvPr/>
        </p:nvPicPr>
        <p:blipFill rotWithShape="1">
          <a:blip r:embed="rId3">
            <a:alphaModFix/>
          </a:blip>
          <a:srcRect r="96639"/>
          <a:stretch/>
        </p:blipFill>
        <p:spPr>
          <a:xfrm>
            <a:off x="1564564" y="1020999"/>
            <a:ext cx="304800" cy="4883982"/>
          </a:xfrm>
          <a:prstGeom prst="rect">
            <a:avLst/>
          </a:prstGeom>
        </p:spPr>
      </p:pic>
      <p:sp>
        <p:nvSpPr>
          <p:cNvPr id="13" name="Decisione 12">
            <a:extLst>
              <a:ext uri="{FF2B5EF4-FFF2-40B4-BE49-F238E27FC236}">
                <a16:creationId xmlns:a16="http://schemas.microsoft.com/office/drawing/2014/main" id="{8067556B-4E80-E892-9E58-7B3C1AD455A8}"/>
              </a:ext>
            </a:extLst>
          </p:cNvPr>
          <p:cNvSpPr/>
          <p:nvPr/>
        </p:nvSpPr>
        <p:spPr>
          <a:xfrm>
            <a:off x="6107630" y="1710551"/>
            <a:ext cx="78664" cy="152400"/>
          </a:xfrm>
          <a:prstGeom prst="flowChartDecisi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Decisione 13">
            <a:extLst>
              <a:ext uri="{FF2B5EF4-FFF2-40B4-BE49-F238E27FC236}">
                <a16:creationId xmlns:a16="http://schemas.microsoft.com/office/drawing/2014/main" id="{35E704CF-1D1A-18DA-F27A-37A7AF2C4DE8}"/>
              </a:ext>
            </a:extLst>
          </p:cNvPr>
          <p:cNvSpPr/>
          <p:nvPr/>
        </p:nvSpPr>
        <p:spPr>
          <a:xfrm>
            <a:off x="6107630" y="2223539"/>
            <a:ext cx="78664" cy="152400"/>
          </a:xfrm>
          <a:prstGeom prst="flowChartDecision">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92C8FCA0-309C-6FAE-0423-B61848E2CD14}"/>
              </a:ext>
            </a:extLst>
          </p:cNvPr>
          <p:cNvSpPr/>
          <p:nvPr/>
        </p:nvSpPr>
        <p:spPr>
          <a:xfrm>
            <a:off x="6110094" y="2803682"/>
            <a:ext cx="76200" cy="7620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07305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3234925" cy="701731"/>
          </a:xfrm>
        </p:spPr>
        <p:txBody>
          <a:bodyPr/>
          <a:lstStyle/>
          <a:p>
            <a:r>
              <a:rPr lang="it-IT" dirty="0"/>
              <a:t>Orbita iniziale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t>Dati assegnati: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i="1">
                                  <a:latin typeface="Cambria Math" panose="02040503050406030204" pitchFamily="18" charset="0"/>
                                </a:rPr>
                                <m:t>−</m:t>
                              </m:r>
                              <m:r>
                                <a:rPr lang="it-IT" sz="1600" i="1">
                                  <a:latin typeface="Cambria Math" panose="02040503050406030204" pitchFamily="18" charset="0"/>
                                </a:rPr>
                                <m:t>1169,7791</m:t>
                              </m:r>
                            </m:e>
                          </m:mr>
                          <m:mr>
                            <m:e>
                              <m:r>
                                <a:rPr lang="it-IT" sz="1600" i="1">
                                  <a:latin typeface="Cambria Math" panose="02040503050406030204" pitchFamily="18" charset="0"/>
                                </a:rPr>
                                <m:t>−8344,5289</m:t>
                              </m:r>
                            </m:e>
                          </m:mr>
                          <m:mr>
                            <m:e>
                              <m:r>
                                <a:rPr lang="it-IT" sz="1600" i="1">
                                  <a:latin typeface="Cambria Math" panose="02040503050406030204" pitchFamily="18" charset="0"/>
                                </a:rPr>
                                <m:t>977,8062</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,2770</m:t>
                              </m:r>
                            </m:e>
                          </m:mr>
                          <m:mr>
                            <m:e>
                              <m:r>
                                <a:rPr lang="it-IT" sz="1600" b="0" i="1" smtClean="0">
                                  <a:latin typeface="Cambria Math" panose="02040503050406030204" pitchFamily="18" charset="0"/>
                                </a:rPr>
                                <m:t>−1,9310</m:t>
                              </m:r>
                            </m:e>
                          </m:mr>
                          <m:mr>
                            <m:e>
                              <m:r>
                                <a:rPr lang="it-IT" sz="1600" b="0" i="1" smtClean="0">
                                  <a:latin typeface="Cambria Math" panose="02040503050406030204" pitchFamily="18" charset="0"/>
                                </a:rPr>
                                <m:t>−4,9330</m:t>
                              </m:r>
                            </m:e>
                          </m:mr>
                        </m:m>
                      </m:e>
                    </m:d>
                  </m:oMath>
                </a14:m>
                <a:r>
                  <a:rPr lang="it-IT" sz="1600" dirty="0"/>
                  <a:t> [</a:t>
                </a:r>
                <a14:m>
                  <m:oMath xmlns:m="http://schemas.openxmlformats.org/officeDocument/2006/math">
                    <m:f>
                      <m:fPr>
                        <m:type m:val="skw"/>
                        <m:ctrlPr>
                          <a:rPr lang="it-IT" sz="1600" i="1" smtClean="0">
                            <a:latin typeface="Cambria Math" panose="02040503050406030204" pitchFamily="18" charset="0"/>
                          </a:rPr>
                        </m:ctrlPr>
                      </m:fPr>
                      <m:num>
                        <m:r>
                          <a:rPr lang="it-IT" sz="1600" b="0" i="1" smtClean="0">
                            <a:latin typeface="Cambria Math" panose="02040503050406030204" pitchFamily="18" charset="0"/>
                          </a:rPr>
                          <m:t>𝑘𝑚</m:t>
                        </m:r>
                      </m:num>
                      <m:den>
                        <m:r>
                          <a:rPr lang="it-IT" sz="1600" b="0" i="1" smtClean="0">
                            <a:latin typeface="Cambria Math" panose="02040503050406030204" pitchFamily="18" charset="0"/>
                          </a:rPr>
                          <m:t>𝑠</m:t>
                        </m:r>
                      </m:den>
                    </m:f>
                  </m:oMath>
                </a14:m>
                <a:r>
                  <a:rPr lang="it-IT" sz="1600" i="1" dirty="0"/>
                  <a:t>]</a:t>
                </a:r>
              </a:p>
              <a:p>
                <a:endParaRPr lang="it-IT" sz="1600" dirty="0"/>
              </a:p>
              <a:p>
                <a:pPr marL="285750" indent="-285750">
                  <a:buFont typeface="Arial" panose="020B0604020202020204" pitchFamily="34" charset="0"/>
                  <a:buChar char="•"/>
                </a:pPr>
                <a:r>
                  <a:rPr lang="it-IT" sz="1600" dirty="0"/>
                  <a:t>Dati trovati:</a:t>
                </a:r>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=8,3697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3</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=0,1097 </m:t>
                      </m:r>
                    </m:oMath>
                  </m:oMathPara>
                </a14:m>
                <a:endParaRPr lang="it-IT" sz="160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=48,6244°</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=87,8870°</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=67,8907°</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=103,2729°</m:t>
                      </m:r>
                    </m:oMath>
                  </m:oMathPara>
                </a14:m>
                <a:endParaRPr lang="it-IT" sz="1600" dirty="0"/>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3</a:t>
            </a:fld>
            <a:endParaRPr lang="it-IT"/>
          </a:p>
        </p:txBody>
      </p:sp>
      <p:pic>
        <p:nvPicPr>
          <p:cNvPr id="13" name="Segnaposto contenuto 12">
            <a:extLst>
              <a:ext uri="{FF2B5EF4-FFF2-40B4-BE49-F238E27FC236}">
                <a16:creationId xmlns:a16="http://schemas.microsoft.com/office/drawing/2014/main" id="{C8CCC050-5AFB-1999-70D3-00B0302C699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56051" y="1300163"/>
            <a:ext cx="5013898" cy="4876800"/>
          </a:xfrm>
        </p:spPr>
      </p:pic>
    </p:spTree>
    <p:extLst>
      <p:ext uri="{BB962C8B-B14F-4D97-AF65-F5344CB8AC3E}">
        <p14:creationId xmlns:p14="http://schemas.microsoft.com/office/powerpoint/2010/main" val="361551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2938368" cy="701731"/>
          </a:xfrm>
        </p:spPr>
        <p:txBody>
          <a:bodyPr/>
          <a:lstStyle/>
          <a:p>
            <a:r>
              <a:rPr lang="it-IT" dirty="0"/>
              <a:t>Orbita finale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cs typeface="Arial" panose="020B0604020202020204" pitchFamily="34" charset="0"/>
                  </a:rPr>
                  <a:t>Dati assegnati:</a:t>
                </a:r>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=1,0860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4</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=0,2332 </m:t>
                      </m:r>
                    </m:oMath>
                  </m:oMathPara>
                </a14:m>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=30,2751°</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=173,2051°</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=24,6315°</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=18,9993°</m:t>
                      </m:r>
                    </m:oMath>
                  </m:oMathPara>
                </a14:m>
                <a:endParaRPr lang="it-IT" sz="1600" dirty="0"/>
              </a:p>
              <a:p>
                <a:pPr marL="0" indent="0">
                  <a:lnSpc>
                    <a:spcPct val="120000"/>
                  </a:lnSpc>
                  <a:buNone/>
                </a:pPr>
                <a:endParaRPr lang="it-IT" dirty="0"/>
              </a:p>
              <a:p>
                <a:pPr marL="285750" indent="-285750">
                  <a:buFont typeface="Arial" panose="020B0604020202020204" pitchFamily="34" charset="0"/>
                  <a:buChar char="•"/>
                </a:pPr>
                <a:r>
                  <a:rPr lang="it-IT" sz="1600" dirty="0"/>
                  <a:t>Dati trovati: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m:t>
                              </m:r>
                              <m:r>
                                <a:rPr lang="it-IT" sz="1600" b="0" i="1" smtClean="0">
                                  <a:latin typeface="Cambria Math" panose="02040503050406030204" pitchFamily="18" charset="0"/>
                                </a:rPr>
                                <m:t>6640,6140</m:t>
                              </m:r>
                            </m:e>
                          </m:mr>
                          <m:mr>
                            <m:e>
                              <m:r>
                                <a:rPr lang="it-IT" sz="1600" b="0" i="1" smtClean="0">
                                  <a:latin typeface="Cambria Math" panose="02040503050406030204" pitchFamily="18" charset="0"/>
                                </a:rPr>
                                <m:t>−4258,2138</m:t>
                              </m:r>
                            </m:e>
                          </m:mr>
                          <m:mr>
                            <m:e>
                              <m:r>
                                <a:rPr lang="it-IT" sz="1600" b="0" i="1" smtClean="0">
                                  <a:latin typeface="Cambria Math" panose="02040503050406030204" pitchFamily="18" charset="0"/>
                                </a:rPr>
                                <m:t>2927,01450</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,2742</m:t>
                              </m:r>
                            </m:e>
                          </m:mr>
                          <m:mr>
                            <m:e>
                              <m:r>
                                <a:rPr lang="it-IT" sz="1600" b="0" i="1" smtClean="0">
                                  <a:latin typeface="Cambria Math" panose="02040503050406030204" pitchFamily="18" charset="0"/>
                                </a:rPr>
                                <m:t>−5,5797</m:t>
                              </m:r>
                            </m:e>
                          </m:mr>
                          <m:mr>
                            <m:e>
                              <m:r>
                                <a:rPr lang="it-IT" sz="1600" b="0" i="1" smtClean="0">
                                  <a:latin typeface="Cambria Math" panose="02040503050406030204" pitchFamily="18" charset="0"/>
                                </a:rPr>
                                <m:t>2,9392</m:t>
                              </m:r>
                            </m:e>
                          </m:mr>
                        </m:m>
                      </m:e>
                    </m:d>
                  </m:oMath>
                </a14:m>
                <a:r>
                  <a:rPr lang="it-IT" sz="1600" dirty="0"/>
                  <a:t> </a:t>
                </a:r>
                <a:r>
                  <a:rPr lang="it-IT" dirty="0"/>
                  <a:t>[</a:t>
                </a:r>
                <a14:m>
                  <m:oMath xmlns:m="http://schemas.openxmlformats.org/officeDocument/2006/math">
                    <m:f>
                      <m:fPr>
                        <m:type m:val="skw"/>
                        <m:ctrlPr>
                          <a:rPr lang="it-IT" i="1" smtClean="0">
                            <a:latin typeface="Cambria Math" panose="02040503050406030204" pitchFamily="18" charset="0"/>
                          </a:rPr>
                        </m:ctrlPr>
                      </m:fPr>
                      <m:num>
                        <m:r>
                          <a:rPr lang="it-IT" b="0" i="1" smtClean="0">
                            <a:latin typeface="Cambria Math" panose="02040503050406030204" pitchFamily="18" charset="0"/>
                          </a:rPr>
                          <m:t>𝑘𝑚</m:t>
                        </m:r>
                      </m:num>
                      <m:den>
                        <m:r>
                          <a:rPr lang="it-IT" b="0" i="1" smtClean="0">
                            <a:latin typeface="Cambria Math" panose="02040503050406030204" pitchFamily="18" charset="0"/>
                          </a:rPr>
                          <m:t>𝑠</m:t>
                        </m:r>
                      </m:den>
                    </m:f>
                  </m:oMath>
                </a14:m>
                <a:r>
                  <a:rPr lang="it-IT" i="1" dirty="0"/>
                  <a:t>]</a:t>
                </a:r>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4</a:t>
            </a:fld>
            <a:endParaRPr lang="it-IT"/>
          </a:p>
        </p:txBody>
      </p:sp>
      <p:pic>
        <p:nvPicPr>
          <p:cNvPr id="10" name="Segnaposto contenuto 9">
            <a:extLst>
              <a:ext uri="{FF2B5EF4-FFF2-40B4-BE49-F238E27FC236}">
                <a16:creationId xmlns:a16="http://schemas.microsoft.com/office/drawing/2014/main" id="{F6A17CBD-D565-67FB-F228-C9A7793A230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7603" y="1300163"/>
            <a:ext cx="5050794" cy="4876800"/>
          </a:xfrm>
        </p:spPr>
      </p:pic>
    </p:spTree>
    <p:extLst>
      <p:ext uri="{BB962C8B-B14F-4D97-AF65-F5344CB8AC3E}">
        <p14:creationId xmlns:p14="http://schemas.microsoft.com/office/powerpoint/2010/main" val="153476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B2AD-A194-0BF0-7021-4CCA914E6940}"/>
              </a:ext>
            </a:extLst>
          </p:cNvPr>
          <p:cNvSpPr>
            <a:spLocks noGrp="1"/>
          </p:cNvSpPr>
          <p:nvPr>
            <p:ph type="title"/>
          </p:nvPr>
        </p:nvSpPr>
        <p:spPr>
          <a:xfrm>
            <a:off x="838200" y="360000"/>
            <a:ext cx="4262577" cy="701731"/>
          </a:xfrm>
        </p:spPr>
        <p:txBody>
          <a:bodyPr/>
          <a:lstStyle/>
          <a:p>
            <a:r>
              <a:rPr lang="it-IT" dirty="0"/>
              <a:t>Strategia Standard</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429ADE6-6702-82AE-AFC1-57D895FE0CA6}"/>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Tre manovre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Pericentro-Apocentro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Piano Orbitale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6.6450</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4.8675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17523.1496</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4429ADE6-6702-82AE-AFC1-57D895FE0CA6}"/>
                  </a:ext>
                </a:extLst>
              </p:cNvPr>
              <p:cNvSpPr>
                <a:spLocks noGrp="1" noRot="1" noChangeAspect="1" noMove="1" noResize="1" noEditPoints="1" noAdjustHandles="1" noChangeArrowheads="1" noChangeShapeType="1" noTextEdit="1"/>
              </p:cNvSpPr>
              <p:nvPr>
                <p:ph sz="half" idx="1"/>
              </p:nvPr>
            </p:nvSpPr>
            <p:spPr>
              <a:blipFill>
                <a:blip r:embed="rId3"/>
                <a:stretch>
                  <a:fillRect l="-1059" t="-6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CF6188ED-1278-54CF-A5F1-B9761B068A1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347434"/>
            <a:ext cx="5181600" cy="4782257"/>
          </a:xfrm>
        </p:spPr>
      </p:pic>
      <p:sp>
        <p:nvSpPr>
          <p:cNvPr id="5" name="Segnaposto piè di pagina 4">
            <a:extLst>
              <a:ext uri="{FF2B5EF4-FFF2-40B4-BE49-F238E27FC236}">
                <a16:creationId xmlns:a16="http://schemas.microsoft.com/office/drawing/2014/main" id="{557A2B1D-1950-C538-AE2F-D58AC1A74F9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9AABB668-F8DD-ECC1-9F07-3B595F96D2C2}"/>
              </a:ext>
            </a:extLst>
          </p:cNvPr>
          <p:cNvSpPr>
            <a:spLocks noGrp="1"/>
          </p:cNvSpPr>
          <p:nvPr>
            <p:ph type="sldNum" sz="quarter" idx="12"/>
          </p:nvPr>
        </p:nvSpPr>
        <p:spPr/>
        <p:txBody>
          <a:bodyPr/>
          <a:lstStyle/>
          <a:p>
            <a:fld id="{07ED6331-BE36-4EB0-BAD8-FC72B96BFAEC}" type="slidenum">
              <a:rPr lang="it-IT" smtClean="0"/>
              <a:pPr/>
              <a:t>5</a:t>
            </a:fld>
            <a:endParaRPr lang="it-IT"/>
          </a:p>
        </p:txBody>
      </p:sp>
    </p:spTree>
    <p:extLst>
      <p:ext uri="{BB962C8B-B14F-4D97-AF65-F5344CB8AC3E}">
        <p14:creationId xmlns:p14="http://schemas.microsoft.com/office/powerpoint/2010/main" val="2387966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3ACD45-6D6E-556F-333D-758BA49DA1FC}"/>
              </a:ext>
            </a:extLst>
          </p:cNvPr>
          <p:cNvSpPr>
            <a:spLocks noGrp="1"/>
          </p:cNvSpPr>
          <p:nvPr>
            <p:ph type="title"/>
          </p:nvPr>
        </p:nvSpPr>
        <p:spPr>
          <a:xfrm>
            <a:off x="838200" y="415400"/>
            <a:ext cx="7926337" cy="590931"/>
          </a:xfrm>
        </p:spPr>
        <p:txBody>
          <a:bodyPr/>
          <a:lstStyle/>
          <a:p>
            <a:r>
              <a:rPr lang="it-IT" spc="-5" dirty="0"/>
              <a:t>Strategia Standard: manovra bitangente PA</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F379E8-FA39-1A40-9F2C-B1941B5120BF}"/>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forma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pericentro dell'orbita iniziale </a:t>
                </a:r>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5698</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Primo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0.5863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di Trasferimento: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l'apocentro dell'orbita di trasferimento</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5295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Secondo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0.1642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4DF379E8-FA39-1A40-9F2C-B1941B5120BF}"/>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87927922-E091-C242-ABBB-23F3E44BC59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8132" y="1300163"/>
            <a:ext cx="5049736" cy="4876800"/>
          </a:xfrm>
        </p:spPr>
      </p:pic>
      <p:sp>
        <p:nvSpPr>
          <p:cNvPr id="5" name="Segnaposto piè di pagina 4">
            <a:extLst>
              <a:ext uri="{FF2B5EF4-FFF2-40B4-BE49-F238E27FC236}">
                <a16:creationId xmlns:a16="http://schemas.microsoft.com/office/drawing/2014/main" id="{C874D896-9F89-93D3-93AD-29AB15C6F940}"/>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DFB915F-A1A4-ACEC-636B-4CE3FEB4BF99}"/>
              </a:ext>
            </a:extLst>
          </p:cNvPr>
          <p:cNvSpPr>
            <a:spLocks noGrp="1"/>
          </p:cNvSpPr>
          <p:nvPr>
            <p:ph type="sldNum" sz="quarter" idx="12"/>
          </p:nvPr>
        </p:nvSpPr>
        <p:spPr/>
        <p:txBody>
          <a:bodyPr/>
          <a:lstStyle/>
          <a:p>
            <a:fld id="{07ED6331-BE36-4EB0-BAD8-FC72B96BFAEC}" type="slidenum">
              <a:rPr lang="it-IT" smtClean="0"/>
              <a:pPr/>
              <a:t>6</a:t>
            </a:fld>
            <a:endParaRPr lang="it-IT"/>
          </a:p>
        </p:txBody>
      </p:sp>
      <p:sp>
        <p:nvSpPr>
          <p:cNvPr id="9" name="Ovale 8">
            <a:extLst>
              <a:ext uri="{FF2B5EF4-FFF2-40B4-BE49-F238E27FC236}">
                <a16:creationId xmlns:a16="http://schemas.microsoft.com/office/drawing/2014/main" id="{1A04150A-EB00-5B60-E29B-1EFEB72836AF}"/>
              </a:ext>
            </a:extLst>
          </p:cNvPr>
          <p:cNvSpPr/>
          <p:nvPr/>
        </p:nvSpPr>
        <p:spPr>
          <a:xfrm>
            <a:off x="4480091" y="2863516"/>
            <a:ext cx="152400" cy="152400"/>
          </a:xfrm>
          <a:prstGeom prst="ellipse">
            <a:avLst/>
          </a:prstGeom>
          <a:solidFill>
            <a:srgbClr val="FF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
        <p:nvSpPr>
          <p:cNvPr id="10" name="Ovale 9">
            <a:extLst>
              <a:ext uri="{FF2B5EF4-FFF2-40B4-BE49-F238E27FC236}">
                <a16:creationId xmlns:a16="http://schemas.microsoft.com/office/drawing/2014/main" id="{6C436A95-5C2C-69A9-3434-0159EFC9F482}"/>
              </a:ext>
            </a:extLst>
          </p:cNvPr>
          <p:cNvSpPr/>
          <p:nvPr/>
        </p:nvSpPr>
        <p:spPr>
          <a:xfrm>
            <a:off x="4801368" y="4888832"/>
            <a:ext cx="152400" cy="152400"/>
          </a:xfrm>
          <a:prstGeom prst="ellipse">
            <a:avLst/>
          </a:prstGeom>
          <a:solidFill>
            <a:srgbClr val="00FF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cxnSp>
        <p:nvCxnSpPr>
          <p:cNvPr id="7" name="Connettore 2 6">
            <a:extLst>
              <a:ext uri="{FF2B5EF4-FFF2-40B4-BE49-F238E27FC236}">
                <a16:creationId xmlns:a16="http://schemas.microsoft.com/office/drawing/2014/main" id="{96FD389F-AED5-49C7-0EC0-A1FC6FF4D77F}"/>
              </a:ext>
            </a:extLst>
          </p:cNvPr>
          <p:cNvCxnSpPr/>
          <p:nvPr/>
        </p:nvCxnSpPr>
        <p:spPr>
          <a:xfrm>
            <a:off x="2547257" y="1528354"/>
            <a:ext cx="3135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874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EF1E5A-F773-6A66-504B-580317F0E63F}"/>
              </a:ext>
            </a:extLst>
          </p:cNvPr>
          <p:cNvSpPr>
            <a:spLocks noGrp="1"/>
          </p:cNvSpPr>
          <p:nvPr>
            <p:ph type="title"/>
          </p:nvPr>
        </p:nvSpPr>
        <p:spPr>
          <a:xfrm>
            <a:off x="838200" y="415400"/>
            <a:ext cx="6171498" cy="590931"/>
          </a:xfrm>
        </p:spPr>
        <p:txBody>
          <a:bodyPr/>
          <a:lstStyle/>
          <a:p>
            <a:r>
              <a:rPr lang="it-IT" spc="-5" dirty="0"/>
              <a:t>Strategia Standard: cambio piano</a:t>
            </a:r>
            <a:endParaRPr lang="it-IT" dirty="0"/>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FE61EF2E-FEC5-560F-99CA-0CCFF8829AB9}"/>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l'inclinazione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piano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𝟑𝟏𝟐𝟐</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Terzo impulso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5.1840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𝛀</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p:sp>
            <p:nvSpPr>
              <p:cNvPr id="3" name="Segnaposto contenuto 2">
                <a:extLst>
                  <a:ext uri="{FF2B5EF4-FFF2-40B4-BE49-F238E27FC236}">
                    <a16:creationId xmlns:a16="http://schemas.microsoft.com/office/drawing/2014/main" id="{FE61EF2E-FEC5-560F-99CA-0CCFF8829AB9}"/>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95630B-A579-1532-7E8B-671FA452D04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580299"/>
            <a:ext cx="5181600" cy="4316528"/>
          </a:xfrm>
        </p:spPr>
      </p:pic>
      <p:sp>
        <p:nvSpPr>
          <p:cNvPr id="5" name="Segnaposto piè di pagina 4">
            <a:extLst>
              <a:ext uri="{FF2B5EF4-FFF2-40B4-BE49-F238E27FC236}">
                <a16:creationId xmlns:a16="http://schemas.microsoft.com/office/drawing/2014/main" id="{190D92C2-CA8B-FE07-3E9E-B9BE8614E9C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A301B9D4-1CEA-97E3-D59A-FEE2AB5A4DD5}"/>
              </a:ext>
            </a:extLst>
          </p:cNvPr>
          <p:cNvSpPr>
            <a:spLocks noGrp="1"/>
          </p:cNvSpPr>
          <p:nvPr>
            <p:ph type="sldNum" sz="quarter" idx="12"/>
          </p:nvPr>
        </p:nvSpPr>
        <p:spPr/>
        <p:txBody>
          <a:bodyPr/>
          <a:lstStyle/>
          <a:p>
            <a:fld id="{07ED6331-BE36-4EB0-BAD8-FC72B96BFAEC}" type="slidenum">
              <a:rPr lang="it-IT" smtClean="0"/>
              <a:pPr/>
              <a:t>7</a:t>
            </a:fld>
            <a:endParaRPr lang="it-IT"/>
          </a:p>
        </p:txBody>
      </p:sp>
      <p:sp>
        <p:nvSpPr>
          <p:cNvPr id="9" name="Ovale 8">
            <a:extLst>
              <a:ext uri="{FF2B5EF4-FFF2-40B4-BE49-F238E27FC236}">
                <a16:creationId xmlns:a16="http://schemas.microsoft.com/office/drawing/2014/main" id="{8AA4C4F1-0E93-33AF-7503-EA664C002A7A}"/>
              </a:ext>
            </a:extLst>
          </p:cNvPr>
          <p:cNvSpPr/>
          <p:nvPr/>
        </p:nvSpPr>
        <p:spPr>
          <a:xfrm>
            <a:off x="4400482" y="2847474"/>
            <a:ext cx="152400" cy="152400"/>
          </a:xfrm>
          <a:prstGeom prst="ellipse">
            <a:avLst/>
          </a:prstGeom>
          <a:solidFill>
            <a:srgbClr val="00FF00"/>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cxnSp>
        <p:nvCxnSpPr>
          <p:cNvPr id="15" name="Connettore 2 14">
            <a:extLst>
              <a:ext uri="{FF2B5EF4-FFF2-40B4-BE49-F238E27FC236}">
                <a16:creationId xmlns:a16="http://schemas.microsoft.com/office/drawing/2014/main" id="{90694646-11A3-9801-DCA9-60F05C168E4E}"/>
              </a:ext>
            </a:extLst>
          </p:cNvPr>
          <p:cNvCxnSpPr/>
          <p:nvPr/>
        </p:nvCxnSpPr>
        <p:spPr>
          <a:xfrm>
            <a:off x="3252651" y="1488859"/>
            <a:ext cx="5225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683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7EF3C0-D906-1760-3D0C-D1E09730654E}"/>
              </a:ext>
            </a:extLst>
          </p:cNvPr>
          <p:cNvSpPr>
            <a:spLocks noGrp="1"/>
          </p:cNvSpPr>
          <p:nvPr>
            <p:ph type="title"/>
          </p:nvPr>
        </p:nvSpPr>
        <p:spPr>
          <a:xfrm>
            <a:off x="838200" y="415400"/>
            <a:ext cx="9466246" cy="590931"/>
          </a:xfrm>
        </p:spPr>
        <p:txBody>
          <a:bodyPr/>
          <a:lstStyle/>
          <a:p>
            <a:r>
              <a:rPr lang="it-IT" spc="-5" dirty="0"/>
              <a:t>Strategia Standard: cambio anomalia del pericentro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9ED2035-E571-A4DE-C9F4-E5D4E911F3DE}"/>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Allineare le orbite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anomalia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𝟐𝟕𝟕𝟕</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Quarto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nor/>
                      </m:rP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m:t>0.7105</m:t>
                    </m:r>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Finale: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 posizione finale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endPar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𝟓</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𝟔𝟑𝟏</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59ED2035-E571-A4DE-C9F4-E5D4E911F3DE}"/>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B982F6-E6A5-A20B-186D-DEE0FFACE3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16179"/>
            <a:ext cx="5181600" cy="4644767"/>
          </a:xfrm>
        </p:spPr>
      </p:pic>
      <p:sp>
        <p:nvSpPr>
          <p:cNvPr id="5" name="Segnaposto piè di pagina 4">
            <a:extLst>
              <a:ext uri="{FF2B5EF4-FFF2-40B4-BE49-F238E27FC236}">
                <a16:creationId xmlns:a16="http://schemas.microsoft.com/office/drawing/2014/main" id="{C2C80541-3576-32E9-9D8F-F102284C2FC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BE79307B-FAF8-F89E-04FA-6409C231BB5E}"/>
              </a:ext>
            </a:extLst>
          </p:cNvPr>
          <p:cNvSpPr>
            <a:spLocks noGrp="1"/>
          </p:cNvSpPr>
          <p:nvPr>
            <p:ph type="sldNum" sz="quarter" idx="12"/>
          </p:nvPr>
        </p:nvSpPr>
        <p:spPr/>
        <p:txBody>
          <a:bodyPr/>
          <a:lstStyle/>
          <a:p>
            <a:fld id="{07ED6331-BE36-4EB0-BAD8-FC72B96BFAEC}" type="slidenum">
              <a:rPr lang="it-IT" smtClean="0"/>
              <a:pPr/>
              <a:t>8</a:t>
            </a:fld>
            <a:endParaRPr lang="it-IT"/>
          </a:p>
        </p:txBody>
      </p:sp>
      <p:sp>
        <p:nvSpPr>
          <p:cNvPr id="9" name="Ovale 8">
            <a:extLst>
              <a:ext uri="{FF2B5EF4-FFF2-40B4-BE49-F238E27FC236}">
                <a16:creationId xmlns:a16="http://schemas.microsoft.com/office/drawing/2014/main" id="{98E60821-7849-FDA2-3BD8-1D23ED4E516E}"/>
              </a:ext>
            </a:extLst>
          </p:cNvPr>
          <p:cNvSpPr/>
          <p:nvPr/>
        </p:nvSpPr>
        <p:spPr>
          <a:xfrm>
            <a:off x="4611548" y="2865683"/>
            <a:ext cx="152400" cy="152400"/>
          </a:xfrm>
          <a:prstGeom prst="ellipse">
            <a:avLst/>
          </a:prstGeom>
          <a:solidFill>
            <a:srgbClr val="00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cxnSp>
        <p:nvCxnSpPr>
          <p:cNvPr id="7" name="Connettore 2 6">
            <a:extLst>
              <a:ext uri="{FF2B5EF4-FFF2-40B4-BE49-F238E27FC236}">
                <a16:creationId xmlns:a16="http://schemas.microsoft.com/office/drawing/2014/main" id="{9EA3B230-D228-AA46-14B2-AFCF69577857}"/>
              </a:ext>
            </a:extLst>
          </p:cNvPr>
          <p:cNvCxnSpPr/>
          <p:nvPr/>
        </p:nvCxnSpPr>
        <p:spPr>
          <a:xfrm>
            <a:off x="2782389" y="1515291"/>
            <a:ext cx="4180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69320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A0313898-B5E6-FD16-BB64-5BEEB3FDD8E3}"/>
              </a:ext>
            </a:extLst>
          </p:cNvPr>
          <p:cNvSpPr>
            <a:spLocks noGrp="1"/>
          </p:cNvSpPr>
          <p:nvPr>
            <p:ph type="title"/>
          </p:nvPr>
        </p:nvSpPr>
        <p:spPr>
          <a:xfrm>
            <a:off x="838200" y="415400"/>
            <a:ext cx="8044766" cy="590931"/>
          </a:xfrm>
        </p:spPr>
        <p:txBody>
          <a:bodyPr/>
          <a:lstStyle/>
          <a:p>
            <a:r>
              <a:rPr lang="it-IT" dirty="0"/>
              <a:t>Confronto costi con altre strategie standard</a:t>
            </a:r>
          </a:p>
        </p:txBody>
      </p:sp>
      <p:sp>
        <p:nvSpPr>
          <p:cNvPr id="5" name="Segnaposto piè di pagina 4">
            <a:extLst>
              <a:ext uri="{FF2B5EF4-FFF2-40B4-BE49-F238E27FC236}">
                <a16:creationId xmlns:a16="http://schemas.microsoft.com/office/drawing/2014/main" id="{D5E884A7-5549-F7F3-E6D5-5069F596DE9A}"/>
              </a:ext>
            </a:extLst>
          </p:cNvPr>
          <p:cNvSpPr>
            <a:spLocks noGrp="1"/>
          </p:cNvSpPr>
          <p:nvPr>
            <p:ph type="ftr" sz="quarter" idx="11"/>
          </p:nvPr>
        </p:nvSpPr>
        <p:spPr/>
        <p:txBody>
          <a:bodyPr/>
          <a:lstStyle/>
          <a:p>
            <a:r>
              <a:rPr lang="it-IT" dirty="0"/>
              <a:t>Prova finale: Introduzione all’Analisi di Missioni Spaziali</a:t>
            </a:r>
          </a:p>
        </p:txBody>
      </p:sp>
      <p:sp>
        <p:nvSpPr>
          <p:cNvPr id="6" name="Segnaposto numero diapositiva 5">
            <a:extLst>
              <a:ext uri="{FF2B5EF4-FFF2-40B4-BE49-F238E27FC236}">
                <a16:creationId xmlns:a16="http://schemas.microsoft.com/office/drawing/2014/main" id="{9B3CD20C-570A-3F05-4666-E881C484C53F}"/>
              </a:ext>
            </a:extLst>
          </p:cNvPr>
          <p:cNvSpPr>
            <a:spLocks noGrp="1"/>
          </p:cNvSpPr>
          <p:nvPr>
            <p:ph type="sldNum" sz="quarter" idx="12"/>
          </p:nvPr>
        </p:nvSpPr>
        <p:spPr/>
        <p:txBody>
          <a:bodyPr/>
          <a:lstStyle/>
          <a:p>
            <a:fld id="{07ED6331-BE36-4EB0-BAD8-FC72B96BFAEC}" type="slidenum">
              <a:rPr lang="it-IT" smtClean="0"/>
              <a:pPr/>
              <a:t>9</a:t>
            </a:fld>
            <a:endParaRPr lang="it-IT" dirty="0"/>
          </a:p>
        </p:txBody>
      </p:sp>
      <p:graphicFrame>
        <p:nvGraphicFramePr>
          <p:cNvPr id="10" name="Grafico 9">
            <a:extLst>
              <a:ext uri="{FF2B5EF4-FFF2-40B4-BE49-F238E27FC236}">
                <a16:creationId xmlns:a16="http://schemas.microsoft.com/office/drawing/2014/main" id="{743E8DD0-DB6E-DFBF-6778-5B645EA477D7}"/>
              </a:ext>
            </a:extLst>
          </p:cNvPr>
          <p:cNvGraphicFramePr/>
          <p:nvPr>
            <p:extLst>
              <p:ext uri="{D42A27DB-BD31-4B8C-83A1-F6EECF244321}">
                <p14:modId xmlns:p14="http://schemas.microsoft.com/office/powerpoint/2010/main" val="1549311466"/>
              </p:ext>
            </p:extLst>
          </p:nvPr>
        </p:nvGraphicFramePr>
        <p:xfrm>
          <a:off x="500015" y="1043732"/>
          <a:ext cx="7533642" cy="336622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5001EC82-1654-9E4C-0774-B97601E448B0}"/>
              </a:ext>
            </a:extLst>
          </p:cNvPr>
          <p:cNvSpPr txBox="1"/>
          <p:nvPr/>
        </p:nvSpPr>
        <p:spPr>
          <a:xfrm>
            <a:off x="8141579" y="1043731"/>
            <a:ext cx="3288421" cy="4770537"/>
          </a:xfrm>
          <a:prstGeom prst="rect">
            <a:avLst/>
          </a:prstGeom>
          <a:noFill/>
        </p:spPr>
        <p:txBody>
          <a:bodyPr wrap="square" rtlCol="0">
            <a:spAutoFit/>
          </a:bodyPr>
          <a:lstStyle/>
          <a:p>
            <a:r>
              <a:rPr lang="it-IT" sz="1600" b="1" dirty="0">
                <a:effectLst/>
                <a:ea typeface="Times New Roman" panose="02020603050405020304" pitchFamily="18" charset="0"/>
              </a:rPr>
              <a:t>Bitangente PA: </a:t>
            </a:r>
            <a:r>
              <a:rPr lang="it-IT" sz="1600" dirty="0">
                <a:effectLst/>
                <a:ea typeface="Times New Roman" panose="02020603050405020304" pitchFamily="18" charset="0"/>
              </a:rPr>
              <a:t>riduzione di </a:t>
            </a:r>
            <a:r>
              <a:rPr lang="it-IT" sz="1600" dirty="0" err="1">
                <a:effectLst/>
                <a:ea typeface="Times New Roman" panose="02020603050405020304" pitchFamily="18" charset="0"/>
              </a:rPr>
              <a:t>Δv</a:t>
            </a:r>
            <a:r>
              <a:rPr lang="it-IT" sz="1600" dirty="0">
                <a:effectLst/>
                <a:ea typeface="Times New Roman" panose="02020603050405020304" pitchFamily="18" charset="0"/>
              </a:rPr>
              <a:t> fino al 34,7% rispetto alle altre manovre bitangenti. </a:t>
            </a:r>
          </a:p>
          <a:p>
            <a:endParaRPr lang="it-IT" sz="1600" b="1" dirty="0">
              <a:effectLst/>
              <a:ea typeface="Times New Roman" panose="02020603050405020304" pitchFamily="18" charset="0"/>
            </a:endParaRPr>
          </a:p>
          <a:p>
            <a:r>
              <a:rPr lang="it-IT" sz="1600" b="1" dirty="0">
                <a:effectLst/>
                <a:ea typeface="Times New Roman" panose="02020603050405020304" pitchFamily="18" charset="0"/>
              </a:rPr>
              <a:t>Cambio Piano</a:t>
            </a:r>
            <a:r>
              <a:rPr lang="it-IT" sz="1600" dirty="0">
                <a:effectLst/>
                <a:ea typeface="Times New Roman" panose="02020603050405020304" pitchFamily="18" charset="0"/>
              </a:rPr>
              <a:t>: risparmia fino al 13,6% di </a:t>
            </a:r>
            <a:r>
              <a:rPr lang="en-GB" sz="1600" dirty="0">
                <a:effectLst/>
                <a:ea typeface="Times New Roman" panose="02020603050405020304" pitchFamily="18" charset="0"/>
              </a:rPr>
              <a:t>Δ</a:t>
            </a:r>
            <a:r>
              <a:rPr lang="it-IT" sz="1600" dirty="0">
                <a:effectLst/>
                <a:ea typeface="Times New Roman" panose="02020603050405020304" pitchFamily="18" charset="0"/>
              </a:rPr>
              <a:t>v utilizzato per il cambio inclinazione.</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Cambio di anomalia del pericentro: </a:t>
            </a:r>
            <a:r>
              <a:rPr lang="it-IT" sz="1600" dirty="0">
                <a:effectLst/>
                <a:ea typeface="Times New Roman" panose="02020603050405020304" pitchFamily="18" charset="0"/>
              </a:rPr>
              <a:t>maggiore del 90,8% di quello più basso</a:t>
            </a:r>
            <a:r>
              <a:rPr lang="it-IT" sz="1600" dirty="0">
                <a:ea typeface="Times New Roman" panose="02020603050405020304" pitchFamily="18" charset="0"/>
              </a:rPr>
              <a:t>, ma minore del 74,8% rispetto al maggiore</a:t>
            </a:r>
          </a:p>
          <a:p>
            <a:endParaRPr lang="it-IT" sz="1600" dirty="0">
              <a:ea typeface="Times New Roman" panose="02020603050405020304" pitchFamily="18" charset="0"/>
            </a:endParaRPr>
          </a:p>
          <a:p>
            <a:r>
              <a:rPr lang="en-GB" sz="1600" b="1" dirty="0">
                <a:ea typeface="Times New Roman" panose="02020603050405020304" pitchFamily="18" charset="0"/>
              </a:rPr>
              <a:t>Δ</a:t>
            </a:r>
            <a:r>
              <a:rPr lang="it-IT" sz="1600" b="1" dirty="0">
                <a:ea typeface="Times New Roman" panose="02020603050405020304" pitchFamily="18" charset="0"/>
              </a:rPr>
              <a:t>v: </a:t>
            </a:r>
            <a:r>
              <a:rPr lang="it-IT" sz="1600" dirty="0">
                <a:ea typeface="Times New Roman" panose="02020603050405020304" pitchFamily="18" charset="0"/>
              </a:rPr>
              <a:t>fino al 27,3% inferiore rispetto alle altre strategie </a:t>
            </a:r>
          </a:p>
          <a:p>
            <a:endParaRPr lang="it-IT" sz="1600" dirty="0">
              <a:effectLst/>
              <a:ea typeface="Times New Roman" panose="02020603050405020304" pitchFamily="18" charset="0"/>
            </a:endParaRPr>
          </a:p>
          <a:p>
            <a:r>
              <a:rPr lang="en-GB" sz="1600" b="1" dirty="0">
                <a:effectLst/>
                <a:ea typeface="Times New Roman" panose="02020603050405020304" pitchFamily="18" charset="0"/>
              </a:rPr>
              <a:t>Δ</a:t>
            </a:r>
            <a:r>
              <a:rPr lang="it-IT" sz="1600" b="1" dirty="0">
                <a:ea typeface="Times New Roman" panose="02020603050405020304" pitchFamily="18" charset="0"/>
              </a:rPr>
              <a:t>t: </a:t>
            </a:r>
            <a:r>
              <a:rPr lang="it-IT" sz="1600" dirty="0">
                <a:effectLst/>
                <a:ea typeface="Times New Roman" panose="02020603050405020304" pitchFamily="18" charset="0"/>
              </a:rPr>
              <a:t>superiore fino al 21,5% rispetto ad altre strategie (maggiore perché le orbite sono più larghe per ridurre </a:t>
            </a:r>
            <a:r>
              <a:rPr lang="it-IT" sz="1600" dirty="0" err="1">
                <a:effectLst/>
                <a:ea typeface="Times New Roman" panose="02020603050405020304" pitchFamily="18" charset="0"/>
              </a:rPr>
              <a:t>Δv</a:t>
            </a:r>
            <a:r>
              <a:rPr lang="it-IT" sz="1600" dirty="0">
                <a:effectLst/>
                <a:ea typeface="Times New Roman" panose="02020603050405020304" pitchFamily="18" charset="0"/>
              </a:rPr>
              <a:t>) </a:t>
            </a:r>
          </a:p>
        </p:txBody>
      </p:sp>
      <p:graphicFrame>
        <p:nvGraphicFramePr>
          <p:cNvPr id="4" name="Grafico 3">
            <a:extLst>
              <a:ext uri="{FF2B5EF4-FFF2-40B4-BE49-F238E27FC236}">
                <a16:creationId xmlns:a16="http://schemas.microsoft.com/office/drawing/2014/main" id="{6D2E0F78-5CBC-7549-65BC-F822B6D522E6}"/>
              </a:ext>
            </a:extLst>
          </p:cNvPr>
          <p:cNvGraphicFramePr/>
          <p:nvPr/>
        </p:nvGraphicFramePr>
        <p:xfrm>
          <a:off x="500015" y="4223579"/>
          <a:ext cx="7533642" cy="199202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2670274"/>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16_9.potx" id="{9028D12E-4698-460D-824D-AD461CD1569E}" vid="{D7B95847-5DAD-4711-9116-3A0FE63320D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TM16401371[[fn=Atlante]]</Template>
  <TotalTime>888</TotalTime>
  <Words>2755</Words>
  <Application>Microsoft Office PowerPoint</Application>
  <PresentationFormat>Widescreen</PresentationFormat>
  <Paragraphs>290</Paragraphs>
  <Slides>21</Slides>
  <Notes>21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21</vt:i4>
      </vt:variant>
    </vt:vector>
  </HeadingPairs>
  <TitlesOfParts>
    <vt:vector size="27" baseType="lpstr">
      <vt:lpstr>Arial</vt:lpstr>
      <vt:lpstr>Calibri</vt:lpstr>
      <vt:lpstr>Calibri Light</vt:lpstr>
      <vt:lpstr>Cambria Math</vt:lpstr>
      <vt:lpstr>Times New Roman</vt:lpstr>
      <vt:lpstr>Tema di Office</vt:lpstr>
      <vt:lpstr>Gruppo C13 Prova finale Introduzione all’analisi di missioni spaziali</vt:lpstr>
      <vt:lpstr>Introduzione</vt:lpstr>
      <vt:lpstr>Orbita iniziale</vt:lpstr>
      <vt:lpstr>Orbita finale</vt:lpstr>
      <vt:lpstr>Strategia Standard</vt:lpstr>
      <vt:lpstr>Strategia Standard: manovra bitangente PA</vt:lpstr>
      <vt:lpstr>Strategia Standard: cambio piano</vt:lpstr>
      <vt:lpstr>Strategia Standard: cambio anomalia del pericentro</vt:lpstr>
      <vt:lpstr>Confronto costi con altre strategie standard</vt:lpstr>
      <vt:lpstr>Alternativa 1</vt:lpstr>
      <vt:lpstr>Alternativa 2: Strategia Secante</vt:lpstr>
      <vt:lpstr>Alternativa 2: trovare la manovra che minimizzi il costo</vt:lpstr>
      <vt:lpstr>Alternativa 2: considerazioni sulla strategia trovata</vt:lpstr>
      <vt:lpstr>Alternativa 2: confronto con la precedente strategia</vt:lpstr>
      <vt:lpstr>Alternativa 3: Strategia Tangente</vt:lpstr>
      <vt:lpstr>Alternativa 3: manovra tangente in punto arbitrario</vt:lpstr>
      <vt:lpstr>Alternativa 3: manovra tangente in punto arbitrario</vt:lpstr>
      <vt:lpstr>Alternativa 3: manovra di cambio piano</vt:lpstr>
      <vt:lpstr>Alternativa 3: manovra bitangente AP</vt:lpstr>
      <vt:lpstr>Conclusioni</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Gruppo C13</dc:title>
  <dc:creator>Alex Cristian Turcu</dc:creator>
  <cp:lastModifiedBy>Silvia Pala</cp:lastModifiedBy>
  <cp:revision>16</cp:revision>
  <dcterms:created xsi:type="dcterms:W3CDTF">2023-01-04T14:38:41Z</dcterms:created>
  <dcterms:modified xsi:type="dcterms:W3CDTF">2023-01-09T09:24:31Z</dcterms:modified>
</cp:coreProperties>
</file>